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handoutMasterIdLst>
    <p:handoutMasterId r:id="rId9"/>
  </p:handoutMasterIdLst>
  <p:sldIdLst>
    <p:sldId id="266" r:id="rId2"/>
    <p:sldId id="267" r:id="rId3"/>
    <p:sldId id="256" r:id="rId4"/>
    <p:sldId id="258" r:id="rId5"/>
    <p:sldId id="277" r:id="rId6"/>
    <p:sldId id="27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00CC99"/>
    <a:srgbClr val="F2829D"/>
    <a:srgbClr val="D07754"/>
    <a:srgbClr val="EC38D7"/>
    <a:srgbClr val="AF1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59" autoAdjust="0"/>
  </p:normalViewPr>
  <p:slideViewPr>
    <p:cSldViewPr>
      <p:cViewPr varScale="1">
        <p:scale>
          <a:sx n="67" d="100"/>
          <a:sy n="67" d="100"/>
        </p:scale>
        <p:origin x="-145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6FB9E9-D09B-4020-AC4D-687675AD94B7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983A1E7-BB36-430E-983B-3CCC02FDA0BE}">
      <dgm:prSet phldrT="[文本]" custT="1"/>
      <dgm:spPr>
        <a:solidFill>
          <a:schemeClr val="accent6">
            <a:lumMod val="20000"/>
            <a:lumOff val="80000"/>
          </a:schemeClr>
        </a:solidFill>
        <a:ln>
          <a:noFill/>
        </a:ln>
      </dgm:spPr>
      <dgm:t>
        <a:bodyPr/>
        <a:lstStyle/>
        <a:p>
          <a:endParaRPr lang="zh-CN" altLang="en-US" sz="2000" baseline="0" dirty="0">
            <a:solidFill>
              <a:schemeClr val="tx1"/>
            </a:solidFill>
          </a:endParaRPr>
        </a:p>
      </dgm:t>
    </dgm:pt>
    <dgm:pt modelId="{111B4DC3-A437-4E61-A6E9-A26C1A223C78}" type="parTrans" cxnId="{A7BAB12A-E198-4A87-AD6A-B6F40ED7A0D9}">
      <dgm:prSet/>
      <dgm:spPr/>
      <dgm:t>
        <a:bodyPr/>
        <a:lstStyle/>
        <a:p>
          <a:endParaRPr lang="zh-CN" altLang="en-US"/>
        </a:p>
      </dgm:t>
    </dgm:pt>
    <dgm:pt modelId="{6939147C-ED56-4808-B61F-011B7BBCB052}" type="sibTrans" cxnId="{A7BAB12A-E198-4A87-AD6A-B6F40ED7A0D9}">
      <dgm:prSet/>
      <dgm:spPr/>
      <dgm:t>
        <a:bodyPr/>
        <a:lstStyle/>
        <a:p>
          <a:endParaRPr lang="zh-CN" altLang="en-US"/>
        </a:p>
      </dgm:t>
    </dgm:pt>
    <dgm:pt modelId="{CB41C4F6-C5AB-4A13-86DF-E068A6334146}">
      <dgm:prSet phldrT="[文本]"/>
      <dgm:spPr>
        <a:solidFill>
          <a:schemeClr val="accent6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zh-CN" b="1" dirty="0" smtClean="0">
              <a:solidFill>
                <a:schemeClr val="tx1"/>
              </a:solidFill>
            </a:rPr>
            <a:t>探索以问题和课题为核心</a:t>
          </a:r>
          <a:endParaRPr lang="zh-CN" altLang="en-US" b="1" dirty="0">
            <a:solidFill>
              <a:schemeClr val="tx1"/>
            </a:solidFill>
          </a:endParaRPr>
        </a:p>
      </dgm:t>
    </dgm:pt>
    <dgm:pt modelId="{37EC432C-ECC7-490C-A018-67026D86CFC0}" type="parTrans" cxnId="{45B7E88C-A9E3-47AC-B822-68535C9A3309}">
      <dgm:prSet/>
      <dgm:spPr/>
      <dgm:t>
        <a:bodyPr/>
        <a:lstStyle/>
        <a:p>
          <a:endParaRPr lang="zh-CN" altLang="en-US"/>
        </a:p>
      </dgm:t>
    </dgm:pt>
    <dgm:pt modelId="{895D8089-DECB-4860-8465-113CD8CBBD70}" type="sibTrans" cxnId="{45B7E88C-A9E3-47AC-B822-68535C9A3309}">
      <dgm:prSet/>
      <dgm:spPr/>
      <dgm:t>
        <a:bodyPr/>
        <a:lstStyle/>
        <a:p>
          <a:endParaRPr lang="zh-CN" altLang="en-US"/>
        </a:p>
      </dgm:t>
    </dgm:pt>
    <dgm:pt modelId="{051E7067-0670-4A0C-A86E-45726C11C182}">
      <dgm:prSet phldrT="[文本]"/>
      <dgm:spPr>
        <a:solidFill>
          <a:schemeClr val="accent6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zh-CN" b="1" dirty="0" smtClean="0">
              <a:solidFill>
                <a:schemeClr val="tx1"/>
              </a:solidFill>
            </a:rPr>
            <a:t>学生为主体</a:t>
          </a:r>
          <a:endParaRPr lang="zh-CN" altLang="en-US" b="1" dirty="0">
            <a:solidFill>
              <a:schemeClr val="tx1"/>
            </a:solidFill>
          </a:endParaRPr>
        </a:p>
      </dgm:t>
    </dgm:pt>
    <dgm:pt modelId="{3A59B19B-DBC1-4BE5-BE63-9BCB70369493}" type="parTrans" cxnId="{C555497F-0FE7-47CA-8CAD-BD5C78A4C443}">
      <dgm:prSet/>
      <dgm:spPr/>
      <dgm:t>
        <a:bodyPr/>
        <a:lstStyle/>
        <a:p>
          <a:endParaRPr lang="zh-CN" altLang="en-US"/>
        </a:p>
      </dgm:t>
    </dgm:pt>
    <dgm:pt modelId="{903950CD-E40C-49BE-9527-1D1D8DAFFE53}" type="sibTrans" cxnId="{C555497F-0FE7-47CA-8CAD-BD5C78A4C443}">
      <dgm:prSet/>
      <dgm:spPr/>
      <dgm:t>
        <a:bodyPr/>
        <a:lstStyle/>
        <a:p>
          <a:endParaRPr lang="zh-CN" altLang="en-US"/>
        </a:p>
      </dgm:t>
    </dgm:pt>
    <dgm:pt modelId="{E5473C07-86B9-4859-980E-DAEEFA3D8E79}">
      <dgm:prSet phldrT="[文本]"/>
      <dgm:spPr>
        <a:solidFill>
          <a:schemeClr val="accent6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zh-CN" b="1" dirty="0" smtClean="0">
              <a:solidFill>
                <a:schemeClr val="tx1"/>
              </a:solidFill>
            </a:rPr>
            <a:t>科学研究、社会调查</a:t>
          </a:r>
          <a:r>
            <a:rPr lang="zh-CN" altLang="en-US" b="1" dirty="0" smtClean="0">
              <a:solidFill>
                <a:schemeClr val="tx1"/>
              </a:solidFill>
            </a:rPr>
            <a:t>和</a:t>
          </a:r>
          <a:r>
            <a:rPr lang="zh-CN" b="1" dirty="0" smtClean="0">
              <a:solidFill>
                <a:schemeClr val="tx1"/>
              </a:solidFill>
            </a:rPr>
            <a:t>咨询</a:t>
          </a:r>
          <a:r>
            <a:rPr lang="zh-CN" altLang="en-US" b="1" dirty="0" smtClean="0">
              <a:solidFill>
                <a:schemeClr val="tx1"/>
              </a:solidFill>
            </a:rPr>
            <a:t>为条件</a:t>
          </a:r>
          <a:endParaRPr lang="zh-CN" altLang="en-US" b="1" dirty="0">
            <a:solidFill>
              <a:schemeClr val="tx1"/>
            </a:solidFill>
          </a:endParaRPr>
        </a:p>
      </dgm:t>
    </dgm:pt>
    <dgm:pt modelId="{6041788C-AC47-421A-96C4-5A68231CC56D}" type="parTrans" cxnId="{C50FF6A1-579B-44C5-BC49-F4DE92BF4760}">
      <dgm:prSet/>
      <dgm:spPr/>
      <dgm:t>
        <a:bodyPr/>
        <a:lstStyle/>
        <a:p>
          <a:endParaRPr lang="zh-CN" altLang="en-US"/>
        </a:p>
      </dgm:t>
    </dgm:pt>
    <dgm:pt modelId="{5725B09E-BB48-43B8-91C6-068F74081444}" type="sibTrans" cxnId="{C50FF6A1-579B-44C5-BC49-F4DE92BF4760}">
      <dgm:prSet/>
      <dgm:spPr/>
      <dgm:t>
        <a:bodyPr/>
        <a:lstStyle/>
        <a:p>
          <a:endParaRPr lang="zh-CN" altLang="en-US"/>
        </a:p>
      </dgm:t>
    </dgm:pt>
    <dgm:pt modelId="{2D051C96-9D94-4E08-A16D-4E0ACF920A3E}">
      <dgm:prSet/>
      <dgm:spPr/>
      <dgm:t>
        <a:bodyPr/>
        <a:lstStyle/>
        <a:p>
          <a:endParaRPr lang="zh-CN" altLang="en-US"/>
        </a:p>
      </dgm:t>
    </dgm:pt>
    <dgm:pt modelId="{1BA16B03-74D2-4B5E-AA43-C68BAB8EBD63}" type="parTrans" cxnId="{62FBA30C-01D7-4907-8510-C3A64AF39A12}">
      <dgm:prSet/>
      <dgm:spPr/>
      <dgm:t>
        <a:bodyPr/>
        <a:lstStyle/>
        <a:p>
          <a:endParaRPr lang="zh-CN" altLang="en-US"/>
        </a:p>
      </dgm:t>
    </dgm:pt>
    <dgm:pt modelId="{DEA69D53-4546-460C-8C29-A51E2B67E7B8}" type="sibTrans" cxnId="{62FBA30C-01D7-4907-8510-C3A64AF39A12}">
      <dgm:prSet/>
      <dgm:spPr/>
      <dgm:t>
        <a:bodyPr/>
        <a:lstStyle/>
        <a:p>
          <a:endParaRPr lang="zh-CN" altLang="en-US"/>
        </a:p>
      </dgm:t>
    </dgm:pt>
    <dgm:pt modelId="{B66F21DA-D5A5-4BF7-B62D-1862AA2F1EC1}">
      <dgm:prSet/>
      <dgm:spPr/>
      <dgm:t>
        <a:bodyPr/>
        <a:lstStyle/>
        <a:p>
          <a:endParaRPr lang="zh-CN" altLang="en-US"/>
        </a:p>
      </dgm:t>
    </dgm:pt>
    <dgm:pt modelId="{D16D7D2C-0DFD-41D5-AFB9-90F435CD9DFE}" type="parTrans" cxnId="{5029962C-EDF6-4E9B-8D4A-72AFBCA5D633}">
      <dgm:prSet/>
      <dgm:spPr/>
      <dgm:t>
        <a:bodyPr/>
        <a:lstStyle/>
        <a:p>
          <a:endParaRPr lang="zh-CN" altLang="en-US"/>
        </a:p>
      </dgm:t>
    </dgm:pt>
    <dgm:pt modelId="{FCA7D345-C753-4F89-833B-8B3D6F52451B}" type="sibTrans" cxnId="{5029962C-EDF6-4E9B-8D4A-72AFBCA5D633}">
      <dgm:prSet/>
      <dgm:spPr/>
      <dgm:t>
        <a:bodyPr/>
        <a:lstStyle/>
        <a:p>
          <a:endParaRPr lang="zh-CN" altLang="en-US"/>
        </a:p>
      </dgm:t>
    </dgm:pt>
    <dgm:pt modelId="{289DAAFF-329B-4B58-83D3-1B9FFABA5DED}">
      <dgm:prSet/>
      <dgm:spPr/>
      <dgm:t>
        <a:bodyPr/>
        <a:lstStyle/>
        <a:p>
          <a:endParaRPr lang="zh-CN" altLang="en-US"/>
        </a:p>
      </dgm:t>
    </dgm:pt>
    <dgm:pt modelId="{A9CAD609-183E-4FAC-A597-2E892F69E081}" type="parTrans" cxnId="{801E2A00-35C7-4A87-8811-3A76E8734E6D}">
      <dgm:prSet/>
      <dgm:spPr/>
      <dgm:t>
        <a:bodyPr/>
        <a:lstStyle/>
        <a:p>
          <a:endParaRPr lang="zh-CN" altLang="en-US"/>
        </a:p>
      </dgm:t>
    </dgm:pt>
    <dgm:pt modelId="{B7E11215-EEA9-4178-A7D0-902153169DB5}" type="sibTrans" cxnId="{801E2A00-35C7-4A87-8811-3A76E8734E6D}">
      <dgm:prSet/>
      <dgm:spPr/>
      <dgm:t>
        <a:bodyPr/>
        <a:lstStyle/>
        <a:p>
          <a:endParaRPr lang="zh-CN" altLang="en-US"/>
        </a:p>
      </dgm:t>
    </dgm:pt>
    <dgm:pt modelId="{7B72D68E-BB7E-480A-BE7E-ECCEEB09286A}" type="pres">
      <dgm:prSet presAssocID="{726FB9E9-D09B-4020-AC4D-687675AD94B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226C19F-0524-489C-8C4A-89EE21CB2AD3}" type="pres">
      <dgm:prSet presAssocID="{F983A1E7-BB36-430E-983B-3CCC02FDA0BE}" presName="centerShape" presStyleLbl="node0" presStyleIdx="0" presStyleCnt="1" custScaleX="189961" custScaleY="152460" custLinFactNeighborX="0" custLinFactNeighborY="2179"/>
      <dgm:spPr/>
      <dgm:t>
        <a:bodyPr/>
        <a:lstStyle/>
        <a:p>
          <a:endParaRPr lang="zh-CN" altLang="en-US"/>
        </a:p>
      </dgm:t>
    </dgm:pt>
    <dgm:pt modelId="{2F411438-7BC1-4DAE-B335-4B187B11A639}" type="pres">
      <dgm:prSet presAssocID="{37EC432C-ECC7-490C-A018-67026D86CFC0}" presName="parTrans" presStyleLbl="bgSibTrans2D1" presStyleIdx="0" presStyleCnt="3"/>
      <dgm:spPr/>
      <dgm:t>
        <a:bodyPr/>
        <a:lstStyle/>
        <a:p>
          <a:endParaRPr lang="zh-CN" altLang="en-US"/>
        </a:p>
      </dgm:t>
    </dgm:pt>
    <dgm:pt modelId="{A30E3CD3-7CF5-4BB5-8F7A-EE0E3B2316A4}" type="pres">
      <dgm:prSet presAssocID="{CB41C4F6-C5AB-4A13-86DF-E068A6334146}" presName="node" presStyleLbl="node1" presStyleIdx="0" presStyleCnt="3" custScaleX="95770" custScaleY="131234" custRadScaleRad="108663" custRadScaleInc="456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420C39-E8D2-4EC7-AA55-3FBDD111E4C7}" type="pres">
      <dgm:prSet presAssocID="{3A59B19B-DBC1-4BE5-BE63-9BCB70369493}" presName="parTrans" presStyleLbl="bgSibTrans2D1" presStyleIdx="1" presStyleCnt="3"/>
      <dgm:spPr/>
      <dgm:t>
        <a:bodyPr/>
        <a:lstStyle/>
        <a:p>
          <a:endParaRPr lang="zh-CN" altLang="en-US"/>
        </a:p>
      </dgm:t>
    </dgm:pt>
    <dgm:pt modelId="{6951F5D4-A20F-4CE9-9E1D-1273F7BF9D06}" type="pres">
      <dgm:prSet presAssocID="{051E7067-0670-4A0C-A86E-45726C11C182}" presName="node" presStyleLbl="node1" presStyleIdx="1" presStyleCnt="3" custScaleY="1110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A18B5F-E679-409D-8535-A6B5CC79F3D2}" type="pres">
      <dgm:prSet presAssocID="{6041788C-AC47-421A-96C4-5A68231CC56D}" presName="parTrans" presStyleLbl="bgSibTrans2D1" presStyleIdx="2" presStyleCnt="3"/>
      <dgm:spPr/>
      <dgm:t>
        <a:bodyPr/>
        <a:lstStyle/>
        <a:p>
          <a:endParaRPr lang="zh-CN" altLang="en-US"/>
        </a:p>
      </dgm:t>
    </dgm:pt>
    <dgm:pt modelId="{9B457BFB-3B68-4CCE-83BB-842ECD3EDA7A}" type="pres">
      <dgm:prSet presAssocID="{E5473C07-86B9-4859-980E-DAEEFA3D8E79}" presName="node" presStyleLbl="node1" presStyleIdx="2" presStyleCnt="3" custScaleY="12692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01E2A00-35C7-4A87-8811-3A76E8734E6D}" srcId="{726FB9E9-D09B-4020-AC4D-687675AD94B7}" destId="{289DAAFF-329B-4B58-83D3-1B9FFABA5DED}" srcOrd="1" destOrd="0" parTransId="{A9CAD609-183E-4FAC-A597-2E892F69E081}" sibTransId="{B7E11215-EEA9-4178-A7D0-902153169DB5}"/>
    <dgm:cxn modelId="{C50FF6A1-579B-44C5-BC49-F4DE92BF4760}" srcId="{F983A1E7-BB36-430E-983B-3CCC02FDA0BE}" destId="{E5473C07-86B9-4859-980E-DAEEFA3D8E79}" srcOrd="2" destOrd="0" parTransId="{6041788C-AC47-421A-96C4-5A68231CC56D}" sibTransId="{5725B09E-BB48-43B8-91C6-068F74081444}"/>
    <dgm:cxn modelId="{A0487C53-0995-4BE9-BDFC-75DC8CD52777}" type="presOf" srcId="{6041788C-AC47-421A-96C4-5A68231CC56D}" destId="{45A18B5F-E679-409D-8535-A6B5CC79F3D2}" srcOrd="0" destOrd="0" presId="urn:microsoft.com/office/officeart/2005/8/layout/radial4"/>
    <dgm:cxn modelId="{7C04F890-DF85-41EF-9E11-E1D0028F65C8}" type="presOf" srcId="{F983A1E7-BB36-430E-983B-3CCC02FDA0BE}" destId="{B226C19F-0524-489C-8C4A-89EE21CB2AD3}" srcOrd="0" destOrd="0" presId="urn:microsoft.com/office/officeart/2005/8/layout/radial4"/>
    <dgm:cxn modelId="{4240A93C-2C88-4B7E-A758-9A5BA3A912CB}" type="presOf" srcId="{3A59B19B-DBC1-4BE5-BE63-9BCB70369493}" destId="{51420C39-E8D2-4EC7-AA55-3FBDD111E4C7}" srcOrd="0" destOrd="0" presId="urn:microsoft.com/office/officeart/2005/8/layout/radial4"/>
    <dgm:cxn modelId="{36B23388-195D-4119-8BD7-744B7A87884E}" type="presOf" srcId="{CB41C4F6-C5AB-4A13-86DF-E068A6334146}" destId="{A30E3CD3-7CF5-4BB5-8F7A-EE0E3B2316A4}" srcOrd="0" destOrd="0" presId="urn:microsoft.com/office/officeart/2005/8/layout/radial4"/>
    <dgm:cxn modelId="{69DF692C-C091-4A30-97CF-268752B7F2A0}" type="presOf" srcId="{37EC432C-ECC7-490C-A018-67026D86CFC0}" destId="{2F411438-7BC1-4DAE-B335-4B187B11A639}" srcOrd="0" destOrd="0" presId="urn:microsoft.com/office/officeart/2005/8/layout/radial4"/>
    <dgm:cxn modelId="{484764D5-B8D0-4058-B165-2382EFAA8C56}" type="presOf" srcId="{E5473C07-86B9-4859-980E-DAEEFA3D8E79}" destId="{9B457BFB-3B68-4CCE-83BB-842ECD3EDA7A}" srcOrd="0" destOrd="0" presId="urn:microsoft.com/office/officeart/2005/8/layout/radial4"/>
    <dgm:cxn modelId="{E32BB5DF-ACFC-449E-B8C1-B108E909C675}" type="presOf" srcId="{051E7067-0670-4A0C-A86E-45726C11C182}" destId="{6951F5D4-A20F-4CE9-9E1D-1273F7BF9D06}" srcOrd="0" destOrd="0" presId="urn:microsoft.com/office/officeart/2005/8/layout/radial4"/>
    <dgm:cxn modelId="{D2F47FA5-BC0B-47CB-B863-7602CF8F2DD9}" type="presOf" srcId="{726FB9E9-D09B-4020-AC4D-687675AD94B7}" destId="{7B72D68E-BB7E-480A-BE7E-ECCEEB09286A}" srcOrd="0" destOrd="0" presId="urn:microsoft.com/office/officeart/2005/8/layout/radial4"/>
    <dgm:cxn modelId="{45B7E88C-A9E3-47AC-B822-68535C9A3309}" srcId="{F983A1E7-BB36-430E-983B-3CCC02FDA0BE}" destId="{CB41C4F6-C5AB-4A13-86DF-E068A6334146}" srcOrd="0" destOrd="0" parTransId="{37EC432C-ECC7-490C-A018-67026D86CFC0}" sibTransId="{895D8089-DECB-4860-8465-113CD8CBBD70}"/>
    <dgm:cxn modelId="{62FBA30C-01D7-4907-8510-C3A64AF39A12}" srcId="{726FB9E9-D09B-4020-AC4D-687675AD94B7}" destId="{2D051C96-9D94-4E08-A16D-4E0ACF920A3E}" srcOrd="3" destOrd="0" parTransId="{1BA16B03-74D2-4B5E-AA43-C68BAB8EBD63}" sibTransId="{DEA69D53-4546-460C-8C29-A51E2B67E7B8}"/>
    <dgm:cxn modelId="{C555497F-0FE7-47CA-8CAD-BD5C78A4C443}" srcId="{F983A1E7-BB36-430E-983B-3CCC02FDA0BE}" destId="{051E7067-0670-4A0C-A86E-45726C11C182}" srcOrd="1" destOrd="0" parTransId="{3A59B19B-DBC1-4BE5-BE63-9BCB70369493}" sibTransId="{903950CD-E40C-49BE-9527-1D1D8DAFFE53}"/>
    <dgm:cxn modelId="{5029962C-EDF6-4E9B-8D4A-72AFBCA5D633}" srcId="{726FB9E9-D09B-4020-AC4D-687675AD94B7}" destId="{B66F21DA-D5A5-4BF7-B62D-1862AA2F1EC1}" srcOrd="2" destOrd="0" parTransId="{D16D7D2C-0DFD-41D5-AFB9-90F435CD9DFE}" sibTransId="{FCA7D345-C753-4F89-833B-8B3D6F52451B}"/>
    <dgm:cxn modelId="{A7BAB12A-E198-4A87-AD6A-B6F40ED7A0D9}" srcId="{726FB9E9-D09B-4020-AC4D-687675AD94B7}" destId="{F983A1E7-BB36-430E-983B-3CCC02FDA0BE}" srcOrd="0" destOrd="0" parTransId="{111B4DC3-A437-4E61-A6E9-A26C1A223C78}" sibTransId="{6939147C-ED56-4808-B61F-011B7BBCB052}"/>
    <dgm:cxn modelId="{1249B3F5-8217-4308-AB07-70112B5BECEA}" type="presParOf" srcId="{7B72D68E-BB7E-480A-BE7E-ECCEEB09286A}" destId="{B226C19F-0524-489C-8C4A-89EE21CB2AD3}" srcOrd="0" destOrd="0" presId="urn:microsoft.com/office/officeart/2005/8/layout/radial4"/>
    <dgm:cxn modelId="{CCD4D5B4-4E5C-4520-8AC8-A6F083A83B2B}" type="presParOf" srcId="{7B72D68E-BB7E-480A-BE7E-ECCEEB09286A}" destId="{2F411438-7BC1-4DAE-B335-4B187B11A639}" srcOrd="1" destOrd="0" presId="urn:microsoft.com/office/officeart/2005/8/layout/radial4"/>
    <dgm:cxn modelId="{C083E50F-B142-432F-9A09-62D4B1DBF3B7}" type="presParOf" srcId="{7B72D68E-BB7E-480A-BE7E-ECCEEB09286A}" destId="{A30E3CD3-7CF5-4BB5-8F7A-EE0E3B2316A4}" srcOrd="2" destOrd="0" presId="urn:microsoft.com/office/officeart/2005/8/layout/radial4"/>
    <dgm:cxn modelId="{0ACA297F-0037-4C95-BC37-4399298B3D1C}" type="presParOf" srcId="{7B72D68E-BB7E-480A-BE7E-ECCEEB09286A}" destId="{51420C39-E8D2-4EC7-AA55-3FBDD111E4C7}" srcOrd="3" destOrd="0" presId="urn:microsoft.com/office/officeart/2005/8/layout/radial4"/>
    <dgm:cxn modelId="{FEBB8BF2-9D82-439E-B244-DF95B7392E14}" type="presParOf" srcId="{7B72D68E-BB7E-480A-BE7E-ECCEEB09286A}" destId="{6951F5D4-A20F-4CE9-9E1D-1273F7BF9D06}" srcOrd="4" destOrd="0" presId="urn:microsoft.com/office/officeart/2005/8/layout/radial4"/>
    <dgm:cxn modelId="{4239B563-EF98-4C22-A509-D459D91D012C}" type="presParOf" srcId="{7B72D68E-BB7E-480A-BE7E-ECCEEB09286A}" destId="{45A18B5F-E679-409D-8535-A6B5CC79F3D2}" srcOrd="5" destOrd="0" presId="urn:microsoft.com/office/officeart/2005/8/layout/radial4"/>
    <dgm:cxn modelId="{54910290-9FC7-41CA-87DB-AC2E511B565A}" type="presParOf" srcId="{7B72D68E-BB7E-480A-BE7E-ECCEEB09286A}" destId="{9B457BFB-3B68-4CCE-83BB-842ECD3EDA7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BFDA19-37B7-4533-833B-493AD72EE042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19533AF-B279-4303-955B-461EE76CEAE3}">
      <dgm:prSet phldrT="[文本]"/>
      <dgm:spPr>
        <a:solidFill>
          <a:schemeClr val="accent6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参与学生</a:t>
          </a:r>
          <a:endParaRPr lang="zh-CN" altLang="en-US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5943059A-7303-4A06-8E63-3A7DBE2BD728}" type="parTrans" cxnId="{270902AD-3BE9-4704-8B8E-4F696C9297D5}">
      <dgm:prSet/>
      <dgm:spPr/>
      <dgm:t>
        <a:bodyPr/>
        <a:lstStyle/>
        <a:p>
          <a:endParaRPr lang="zh-CN" altLang="en-US"/>
        </a:p>
      </dgm:t>
    </dgm:pt>
    <dgm:pt modelId="{FB99E161-3193-41B9-9CDB-1628620E2FEA}" type="sibTrans" cxnId="{270902AD-3BE9-4704-8B8E-4F696C9297D5}">
      <dgm:prSet/>
      <dgm:spPr/>
      <dgm:t>
        <a:bodyPr/>
        <a:lstStyle/>
        <a:p>
          <a:endParaRPr lang="zh-CN" altLang="en-US"/>
        </a:p>
      </dgm:t>
    </dgm:pt>
    <dgm:pt modelId="{7C61C838-95A3-43B2-B8D7-B3EE050F5C7A}">
      <dgm:prSet phldrT="[文本]"/>
      <dgm:spPr>
        <a:solidFill>
          <a:schemeClr val="accent6">
            <a:lumMod val="20000"/>
            <a:lumOff val="80000"/>
            <a:alpha val="90000"/>
          </a:schemeClr>
        </a:solidFill>
        <a:ln>
          <a:noFill/>
        </a:ln>
      </dgm:spPr>
      <dgm:t>
        <a:bodyPr/>
        <a:lstStyle/>
        <a:p>
          <a:r>
            <a:rPr lang="zh-CN" altLang="en-US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全日制在校二、三年级本科生，团队项目的成员不超过</a:t>
          </a:r>
          <a:r>
            <a: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5</a:t>
          </a:r>
          <a:r>
            <a:rPr lang="zh-CN" altLang="en-US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人，不得少于</a:t>
          </a:r>
          <a:r>
            <a: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2</a:t>
          </a:r>
          <a:r>
            <a:rPr lang="zh-CN" altLang="en-US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人。</a:t>
          </a:r>
          <a:endParaRPr lang="zh-CN" altLang="en-US" dirty="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F530E67A-66BA-49C7-B834-90C09789C3B6}" type="parTrans" cxnId="{5884419C-D7E5-4523-8557-BC0ABCCD484C}">
      <dgm:prSet/>
      <dgm:spPr/>
      <dgm:t>
        <a:bodyPr/>
        <a:lstStyle/>
        <a:p>
          <a:endParaRPr lang="zh-CN" altLang="en-US"/>
        </a:p>
      </dgm:t>
    </dgm:pt>
    <dgm:pt modelId="{F311B66A-667E-486F-99B0-CA1A7278E72B}" type="sibTrans" cxnId="{5884419C-D7E5-4523-8557-BC0ABCCD484C}">
      <dgm:prSet/>
      <dgm:spPr/>
      <dgm:t>
        <a:bodyPr/>
        <a:lstStyle/>
        <a:p>
          <a:endParaRPr lang="zh-CN" altLang="en-US"/>
        </a:p>
      </dgm:t>
    </dgm:pt>
    <dgm:pt modelId="{9B8EA398-335D-421D-8688-E0C64B3926F0}">
      <dgm:prSet phldrT="[文本]"/>
      <dgm:spPr>
        <a:solidFill>
          <a:schemeClr val="accent6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注意事项</a:t>
          </a:r>
          <a:endParaRPr lang="zh-CN" altLang="en-US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F531A889-64D7-4189-A5FD-5F1D6E20AA9E}" type="parTrans" cxnId="{C76EC0EB-4218-4918-8344-9F4BEDFA78D3}">
      <dgm:prSet/>
      <dgm:spPr/>
      <dgm:t>
        <a:bodyPr/>
        <a:lstStyle/>
        <a:p>
          <a:endParaRPr lang="zh-CN" altLang="en-US"/>
        </a:p>
      </dgm:t>
    </dgm:pt>
    <dgm:pt modelId="{CDBF90AF-FAAC-442C-896F-269120EEA69F}" type="sibTrans" cxnId="{C76EC0EB-4218-4918-8344-9F4BEDFA78D3}">
      <dgm:prSet/>
      <dgm:spPr/>
      <dgm:t>
        <a:bodyPr/>
        <a:lstStyle/>
        <a:p>
          <a:endParaRPr lang="zh-CN" altLang="en-US"/>
        </a:p>
      </dgm:t>
    </dgm:pt>
    <dgm:pt modelId="{99A7DA80-6A48-44AA-9C07-5AC100D66782}">
      <dgm:prSet phldrT="[文本]"/>
      <dgm:spPr>
        <a:solidFill>
          <a:schemeClr val="accent6">
            <a:lumMod val="20000"/>
            <a:lumOff val="80000"/>
            <a:alpha val="90000"/>
          </a:schemeClr>
        </a:solidFill>
        <a:ln>
          <a:noFill/>
        </a:ln>
      </dgm:spPr>
      <dgm:t>
        <a:bodyPr/>
        <a:lstStyle/>
        <a:p>
          <a:r>
            <a:rPr lang="zh-CN" altLang="en-US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申请人的学生只限报</a:t>
          </a:r>
          <a:r>
            <a: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1</a:t>
          </a:r>
          <a:r>
            <a:rPr lang="zh-CN" altLang="en-US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项，作为参加者的学生同期参加的项目不得超过</a:t>
          </a:r>
          <a:r>
            <a: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2</a:t>
          </a:r>
          <a:r>
            <a:rPr lang="zh-CN" altLang="en-US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项。</a:t>
          </a:r>
          <a:endParaRPr lang="zh-CN" altLang="en-US" dirty="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00E8A6E3-890E-4D69-99F0-ACC6702EBDBF}" type="parTrans" cxnId="{A1068F22-0136-4E53-ADA0-7CC187801162}">
      <dgm:prSet/>
      <dgm:spPr/>
      <dgm:t>
        <a:bodyPr/>
        <a:lstStyle/>
        <a:p>
          <a:endParaRPr lang="zh-CN" altLang="en-US"/>
        </a:p>
      </dgm:t>
    </dgm:pt>
    <dgm:pt modelId="{6DD10B3C-BFA8-4D60-8791-BC5C939078A7}" type="sibTrans" cxnId="{A1068F22-0136-4E53-ADA0-7CC187801162}">
      <dgm:prSet/>
      <dgm:spPr/>
      <dgm:t>
        <a:bodyPr/>
        <a:lstStyle/>
        <a:p>
          <a:endParaRPr lang="zh-CN" altLang="en-US"/>
        </a:p>
      </dgm:t>
    </dgm:pt>
    <dgm:pt modelId="{1CEEEFC4-4538-4B38-9982-27431778387D}">
      <dgm:prSet phldrT="[文本]"/>
      <dgm:spPr>
        <a:solidFill>
          <a:schemeClr val="accent6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指导教师</a:t>
          </a:r>
          <a:endParaRPr lang="zh-CN" altLang="en-US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4B24053B-CCA6-4831-B1E0-2D4EF94F511E}" type="parTrans" cxnId="{23F2D3AF-EF92-455C-873C-D587F3030F42}">
      <dgm:prSet/>
      <dgm:spPr/>
      <dgm:t>
        <a:bodyPr/>
        <a:lstStyle/>
        <a:p>
          <a:endParaRPr lang="zh-CN" altLang="en-US"/>
        </a:p>
      </dgm:t>
    </dgm:pt>
    <dgm:pt modelId="{AD4AF547-AB5E-42DE-B7A8-41DD8B67B6D7}" type="sibTrans" cxnId="{23F2D3AF-EF92-455C-873C-D587F3030F42}">
      <dgm:prSet/>
      <dgm:spPr/>
      <dgm:t>
        <a:bodyPr/>
        <a:lstStyle/>
        <a:p>
          <a:endParaRPr lang="zh-CN" altLang="en-US"/>
        </a:p>
      </dgm:t>
    </dgm:pt>
    <dgm:pt modelId="{98480AA8-5DA9-40BE-A2C4-E3819FCD583E}">
      <dgm:prSet phldrT="[文本]"/>
      <dgm:spPr>
        <a:solidFill>
          <a:schemeClr val="accent6">
            <a:lumMod val="20000"/>
            <a:lumOff val="80000"/>
            <a:alpha val="90000"/>
          </a:schemeClr>
        </a:solidFill>
        <a:ln>
          <a:noFill/>
        </a:ln>
      </dgm:spPr>
      <dgm:t>
        <a:bodyPr/>
        <a:lstStyle/>
        <a:p>
          <a:r>
            <a:rPr lang="zh-CN" altLang="en-US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每个项目限一名指导教师，同一指导教师同时指导的项目不得超过</a:t>
          </a:r>
          <a:r>
            <a: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2</a:t>
          </a:r>
          <a:r>
            <a:rPr lang="zh-CN" altLang="en-US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项。</a:t>
          </a:r>
          <a:endParaRPr lang="zh-CN" altLang="en-US" dirty="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24DB4668-4E12-4D30-B397-486E73631F92}" type="parTrans" cxnId="{F9F00FC3-B8C9-4F22-B62C-8B74CC11D9D9}">
      <dgm:prSet/>
      <dgm:spPr/>
      <dgm:t>
        <a:bodyPr/>
        <a:lstStyle/>
        <a:p>
          <a:endParaRPr lang="zh-CN" altLang="en-US"/>
        </a:p>
      </dgm:t>
    </dgm:pt>
    <dgm:pt modelId="{70AC1EEC-0656-40B5-9246-CC3AC8B112A0}" type="sibTrans" cxnId="{F9F00FC3-B8C9-4F22-B62C-8B74CC11D9D9}">
      <dgm:prSet/>
      <dgm:spPr/>
      <dgm:t>
        <a:bodyPr/>
        <a:lstStyle/>
        <a:p>
          <a:endParaRPr lang="zh-CN" altLang="en-US"/>
        </a:p>
      </dgm:t>
    </dgm:pt>
    <dgm:pt modelId="{1A73B7EF-CE0A-48B2-A18C-6C39A2B2043C}" type="pres">
      <dgm:prSet presAssocID="{22BFDA19-37B7-4533-833B-493AD72EE04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6C53B34-8189-4BA1-9557-5A437357DFFA}" type="pres">
      <dgm:prSet presAssocID="{219533AF-B279-4303-955B-461EE76CEAE3}" presName="composite" presStyleCnt="0"/>
      <dgm:spPr/>
    </dgm:pt>
    <dgm:pt modelId="{C8B79294-A5C7-4960-B030-23F6085889AE}" type="pres">
      <dgm:prSet presAssocID="{219533AF-B279-4303-955B-461EE76CEAE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0066BD-8B92-444E-BC9C-9914171BD8B3}" type="pres">
      <dgm:prSet presAssocID="{219533AF-B279-4303-955B-461EE76CEAE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751F14-ED97-4596-A432-8EA7B63C5FE2}" type="pres">
      <dgm:prSet presAssocID="{FB99E161-3193-41B9-9CDB-1628620E2FEA}" presName="sp" presStyleCnt="0"/>
      <dgm:spPr/>
    </dgm:pt>
    <dgm:pt modelId="{9AFA256D-24CF-4FB6-BE7F-EA6D144146A0}" type="pres">
      <dgm:prSet presAssocID="{9B8EA398-335D-421D-8688-E0C64B3926F0}" presName="composite" presStyleCnt="0"/>
      <dgm:spPr/>
    </dgm:pt>
    <dgm:pt modelId="{1DF010E1-6927-4664-B452-02F79BA5E764}" type="pres">
      <dgm:prSet presAssocID="{9B8EA398-335D-421D-8688-E0C64B3926F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F3B0E1-99BF-4913-9E1C-AE28A8D5050C}" type="pres">
      <dgm:prSet presAssocID="{9B8EA398-335D-421D-8688-E0C64B3926F0}" presName="descendantText" presStyleLbl="alignAcc1" presStyleIdx="1" presStyleCnt="3" custLinFactNeighborX="980" custLinFactNeighborY="38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C73486-4FEA-48FA-B5A1-81EAEDD6BDA5}" type="pres">
      <dgm:prSet presAssocID="{CDBF90AF-FAAC-442C-896F-269120EEA69F}" presName="sp" presStyleCnt="0"/>
      <dgm:spPr/>
    </dgm:pt>
    <dgm:pt modelId="{76D70A1B-5194-4EF6-8768-6648BC56E9AF}" type="pres">
      <dgm:prSet presAssocID="{1CEEEFC4-4538-4B38-9982-27431778387D}" presName="composite" presStyleCnt="0"/>
      <dgm:spPr/>
    </dgm:pt>
    <dgm:pt modelId="{5029E747-8E4D-4853-A978-8BA8098916F7}" type="pres">
      <dgm:prSet presAssocID="{1CEEEFC4-4538-4B38-9982-27431778387D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DE5AC3-ABF3-4102-8F32-636E232C55E2}" type="pres">
      <dgm:prSet presAssocID="{1CEEEFC4-4538-4B38-9982-27431778387D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1F79DC6-F9E2-4E6C-82E7-CEAFE1684434}" type="presOf" srcId="{99A7DA80-6A48-44AA-9C07-5AC100D66782}" destId="{65F3B0E1-99BF-4913-9E1C-AE28A8D5050C}" srcOrd="0" destOrd="0" presId="urn:microsoft.com/office/officeart/2005/8/layout/chevron2"/>
    <dgm:cxn modelId="{FF0A062A-7F2F-4ABB-A4A5-11D608A379D5}" type="presOf" srcId="{98480AA8-5DA9-40BE-A2C4-E3819FCD583E}" destId="{2CDE5AC3-ABF3-4102-8F32-636E232C55E2}" srcOrd="0" destOrd="0" presId="urn:microsoft.com/office/officeart/2005/8/layout/chevron2"/>
    <dgm:cxn modelId="{5B7EB3F7-905B-40AB-864A-52308A532497}" type="presOf" srcId="{22BFDA19-37B7-4533-833B-493AD72EE042}" destId="{1A73B7EF-CE0A-48B2-A18C-6C39A2B2043C}" srcOrd="0" destOrd="0" presId="urn:microsoft.com/office/officeart/2005/8/layout/chevron2"/>
    <dgm:cxn modelId="{23F2D3AF-EF92-455C-873C-D587F3030F42}" srcId="{22BFDA19-37B7-4533-833B-493AD72EE042}" destId="{1CEEEFC4-4538-4B38-9982-27431778387D}" srcOrd="2" destOrd="0" parTransId="{4B24053B-CCA6-4831-B1E0-2D4EF94F511E}" sibTransId="{AD4AF547-AB5E-42DE-B7A8-41DD8B67B6D7}"/>
    <dgm:cxn modelId="{E8044972-A876-4F83-9A04-4E7CBA686D88}" type="presOf" srcId="{7C61C838-95A3-43B2-B8D7-B3EE050F5C7A}" destId="{5B0066BD-8B92-444E-BC9C-9914171BD8B3}" srcOrd="0" destOrd="0" presId="urn:microsoft.com/office/officeart/2005/8/layout/chevron2"/>
    <dgm:cxn modelId="{270902AD-3BE9-4704-8B8E-4F696C9297D5}" srcId="{22BFDA19-37B7-4533-833B-493AD72EE042}" destId="{219533AF-B279-4303-955B-461EE76CEAE3}" srcOrd="0" destOrd="0" parTransId="{5943059A-7303-4A06-8E63-3A7DBE2BD728}" sibTransId="{FB99E161-3193-41B9-9CDB-1628620E2FEA}"/>
    <dgm:cxn modelId="{5884419C-D7E5-4523-8557-BC0ABCCD484C}" srcId="{219533AF-B279-4303-955B-461EE76CEAE3}" destId="{7C61C838-95A3-43B2-B8D7-B3EE050F5C7A}" srcOrd="0" destOrd="0" parTransId="{F530E67A-66BA-49C7-B834-90C09789C3B6}" sibTransId="{F311B66A-667E-486F-99B0-CA1A7278E72B}"/>
    <dgm:cxn modelId="{6020DAEE-B1E8-4627-B641-7A315173F6EE}" type="presOf" srcId="{219533AF-B279-4303-955B-461EE76CEAE3}" destId="{C8B79294-A5C7-4960-B030-23F6085889AE}" srcOrd="0" destOrd="0" presId="urn:microsoft.com/office/officeart/2005/8/layout/chevron2"/>
    <dgm:cxn modelId="{C76EC0EB-4218-4918-8344-9F4BEDFA78D3}" srcId="{22BFDA19-37B7-4533-833B-493AD72EE042}" destId="{9B8EA398-335D-421D-8688-E0C64B3926F0}" srcOrd="1" destOrd="0" parTransId="{F531A889-64D7-4189-A5FD-5F1D6E20AA9E}" sibTransId="{CDBF90AF-FAAC-442C-896F-269120EEA69F}"/>
    <dgm:cxn modelId="{A1068F22-0136-4E53-ADA0-7CC187801162}" srcId="{9B8EA398-335D-421D-8688-E0C64B3926F0}" destId="{99A7DA80-6A48-44AA-9C07-5AC100D66782}" srcOrd="0" destOrd="0" parTransId="{00E8A6E3-890E-4D69-99F0-ACC6702EBDBF}" sibTransId="{6DD10B3C-BFA8-4D60-8791-BC5C939078A7}"/>
    <dgm:cxn modelId="{0E08F85D-24B6-413B-A6CA-3B8637BF597A}" type="presOf" srcId="{9B8EA398-335D-421D-8688-E0C64B3926F0}" destId="{1DF010E1-6927-4664-B452-02F79BA5E764}" srcOrd="0" destOrd="0" presId="urn:microsoft.com/office/officeart/2005/8/layout/chevron2"/>
    <dgm:cxn modelId="{F9F00FC3-B8C9-4F22-B62C-8B74CC11D9D9}" srcId="{1CEEEFC4-4538-4B38-9982-27431778387D}" destId="{98480AA8-5DA9-40BE-A2C4-E3819FCD583E}" srcOrd="0" destOrd="0" parTransId="{24DB4668-4E12-4D30-B397-486E73631F92}" sibTransId="{70AC1EEC-0656-40B5-9246-CC3AC8B112A0}"/>
    <dgm:cxn modelId="{E7F0AFC9-0B18-4763-AC97-8A886A0F054E}" type="presOf" srcId="{1CEEEFC4-4538-4B38-9982-27431778387D}" destId="{5029E747-8E4D-4853-A978-8BA8098916F7}" srcOrd="0" destOrd="0" presId="urn:microsoft.com/office/officeart/2005/8/layout/chevron2"/>
    <dgm:cxn modelId="{85AE2906-68DC-44DF-AF58-765B958A53A3}" type="presParOf" srcId="{1A73B7EF-CE0A-48B2-A18C-6C39A2B2043C}" destId="{86C53B34-8189-4BA1-9557-5A437357DFFA}" srcOrd="0" destOrd="0" presId="urn:microsoft.com/office/officeart/2005/8/layout/chevron2"/>
    <dgm:cxn modelId="{0F66FACA-8B11-4293-BF59-439AD4324080}" type="presParOf" srcId="{86C53B34-8189-4BA1-9557-5A437357DFFA}" destId="{C8B79294-A5C7-4960-B030-23F6085889AE}" srcOrd="0" destOrd="0" presId="urn:microsoft.com/office/officeart/2005/8/layout/chevron2"/>
    <dgm:cxn modelId="{CB06B680-43FC-4D20-BFBE-57DF84527198}" type="presParOf" srcId="{86C53B34-8189-4BA1-9557-5A437357DFFA}" destId="{5B0066BD-8B92-444E-BC9C-9914171BD8B3}" srcOrd="1" destOrd="0" presId="urn:microsoft.com/office/officeart/2005/8/layout/chevron2"/>
    <dgm:cxn modelId="{2E19D6B3-4A44-4CEE-850D-9E26D3BEECA7}" type="presParOf" srcId="{1A73B7EF-CE0A-48B2-A18C-6C39A2B2043C}" destId="{C9751F14-ED97-4596-A432-8EA7B63C5FE2}" srcOrd="1" destOrd="0" presId="urn:microsoft.com/office/officeart/2005/8/layout/chevron2"/>
    <dgm:cxn modelId="{2175F908-3261-4480-B2FA-16BB84306069}" type="presParOf" srcId="{1A73B7EF-CE0A-48B2-A18C-6C39A2B2043C}" destId="{9AFA256D-24CF-4FB6-BE7F-EA6D144146A0}" srcOrd="2" destOrd="0" presId="urn:microsoft.com/office/officeart/2005/8/layout/chevron2"/>
    <dgm:cxn modelId="{5C88FCC4-C50E-437F-B704-34F12A3940C7}" type="presParOf" srcId="{9AFA256D-24CF-4FB6-BE7F-EA6D144146A0}" destId="{1DF010E1-6927-4664-B452-02F79BA5E764}" srcOrd="0" destOrd="0" presId="urn:microsoft.com/office/officeart/2005/8/layout/chevron2"/>
    <dgm:cxn modelId="{46C925A2-B80E-4D06-9837-D115B9F355E1}" type="presParOf" srcId="{9AFA256D-24CF-4FB6-BE7F-EA6D144146A0}" destId="{65F3B0E1-99BF-4913-9E1C-AE28A8D5050C}" srcOrd="1" destOrd="0" presId="urn:microsoft.com/office/officeart/2005/8/layout/chevron2"/>
    <dgm:cxn modelId="{9E63872F-7D70-4EA7-B970-D55E686208AF}" type="presParOf" srcId="{1A73B7EF-CE0A-48B2-A18C-6C39A2B2043C}" destId="{84C73486-4FEA-48FA-B5A1-81EAEDD6BDA5}" srcOrd="3" destOrd="0" presId="urn:microsoft.com/office/officeart/2005/8/layout/chevron2"/>
    <dgm:cxn modelId="{611E3F3F-B9A7-49B4-8B11-D4DC7AC86613}" type="presParOf" srcId="{1A73B7EF-CE0A-48B2-A18C-6C39A2B2043C}" destId="{76D70A1B-5194-4EF6-8768-6648BC56E9AF}" srcOrd="4" destOrd="0" presId="urn:microsoft.com/office/officeart/2005/8/layout/chevron2"/>
    <dgm:cxn modelId="{61B5B25A-849D-4FDD-85D4-BBEE20E21753}" type="presParOf" srcId="{76D70A1B-5194-4EF6-8768-6648BC56E9AF}" destId="{5029E747-8E4D-4853-A978-8BA8098916F7}" srcOrd="0" destOrd="0" presId="urn:microsoft.com/office/officeart/2005/8/layout/chevron2"/>
    <dgm:cxn modelId="{7ED431B2-9FE4-4931-86BE-6BBB1E139AE4}" type="presParOf" srcId="{76D70A1B-5194-4EF6-8768-6648BC56E9AF}" destId="{2CDE5AC3-ABF3-4102-8F32-636E232C55E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42BA94-52FA-40FC-A3C4-28CA8DF47DED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176931E-4E85-4C84-89DB-EEA37578535B}">
      <dgm:prSet phldrT="[文本]"/>
      <dgm:spPr>
        <a:solidFill>
          <a:schemeClr val="accent6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zh-CN" altLang="en-US" b="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大学大学生</a:t>
          </a:r>
          <a:r>
            <a:rPr lang="zh-CN" altLang="en-US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创新训练项目申报书</a:t>
          </a:r>
          <a:endParaRPr lang="en-US" altLang="zh-CN" b="1" dirty="0" smtClean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b="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大学大学生</a:t>
          </a:r>
          <a:r>
            <a:rPr lang="zh-CN" altLang="en-US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创业训练项目申请书</a:t>
          </a:r>
          <a:endParaRPr lang="en-US" altLang="zh-CN" b="1" dirty="0" smtClean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zh-CN" b="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大学大学生</a:t>
          </a:r>
          <a:r>
            <a:rPr lang="zh-CN" altLang="zh-CN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创业实践项目申请书</a:t>
          </a:r>
          <a:endParaRPr lang="zh-CN" altLang="en-US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DC8EDD62-3D03-478F-AAB3-9A7341EF1791}" type="parTrans" cxnId="{FEC41E4E-6A68-44E6-A2E8-453B3666F746}">
      <dgm:prSet/>
      <dgm:spPr/>
      <dgm:t>
        <a:bodyPr/>
        <a:lstStyle/>
        <a:p>
          <a:endParaRPr lang="zh-CN" altLang="en-US"/>
        </a:p>
      </dgm:t>
    </dgm:pt>
    <dgm:pt modelId="{6E7DC22C-E7F1-4550-8277-FD44DAE40067}" type="sibTrans" cxnId="{FEC41E4E-6A68-44E6-A2E8-453B3666F746}">
      <dgm:prSet/>
      <dgm:spPr/>
      <dgm:t>
        <a:bodyPr/>
        <a:lstStyle/>
        <a:p>
          <a:endParaRPr lang="zh-CN" altLang="en-US"/>
        </a:p>
      </dgm:t>
    </dgm:pt>
    <dgm:pt modelId="{A345B900-3D7D-4A51-921B-930B2C465008}">
      <dgm:prSet phldrT="[文本]"/>
      <dgm:spPr>
        <a:solidFill>
          <a:schemeClr val="accent6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zh-CN" altLang="en-US" b="0" i="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大学生创新创业训练计划项目</a:t>
          </a:r>
          <a:r>
            <a:rPr lang="zh-CN" altLang="en-US" b="1" i="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中期检查报告书</a:t>
          </a:r>
          <a:endParaRPr lang="zh-CN" altLang="en-US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16B26EE6-3428-43B8-8480-231AA9CBABEA}" type="parTrans" cxnId="{6E36E644-A443-40BF-B8D3-BD63D8C1A973}">
      <dgm:prSet/>
      <dgm:spPr/>
      <dgm:t>
        <a:bodyPr/>
        <a:lstStyle/>
        <a:p>
          <a:endParaRPr lang="zh-CN" altLang="en-US"/>
        </a:p>
      </dgm:t>
    </dgm:pt>
    <dgm:pt modelId="{704BD972-9525-4285-A5FE-F63BFE8D64C5}" type="sibTrans" cxnId="{6E36E644-A443-40BF-B8D3-BD63D8C1A973}">
      <dgm:prSet/>
      <dgm:spPr/>
      <dgm:t>
        <a:bodyPr/>
        <a:lstStyle/>
        <a:p>
          <a:endParaRPr lang="zh-CN" altLang="en-US"/>
        </a:p>
      </dgm:t>
    </dgm:pt>
    <dgm:pt modelId="{8405E304-EAAE-4C45-8481-6B2C12BC8E8C}">
      <dgm:prSet phldrT="[文本]"/>
      <dgm:spPr>
        <a:solidFill>
          <a:schemeClr val="accent6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zh-CN" altLang="en-US" b="0" i="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大学生科研与创新训练计划项目</a:t>
          </a:r>
          <a:r>
            <a:rPr lang="zh-CN" altLang="en-US" b="1" i="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结题报告书</a:t>
          </a:r>
          <a:endParaRPr lang="en-US" altLang="zh-CN" b="1" i="0" dirty="0" smtClean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b="0" i="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大学生科研与创新训练计划</a:t>
          </a:r>
          <a:r>
            <a:rPr lang="zh-CN" altLang="en-US" b="1" i="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项目研究报告</a:t>
          </a:r>
          <a:endParaRPr lang="zh-CN" altLang="en-US" b="1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CEE0AD80-91FC-4930-986A-78471DB9F4DB}" type="parTrans" cxnId="{4E6871DD-FFFE-4C11-8564-238CF8DFD89A}">
      <dgm:prSet/>
      <dgm:spPr/>
      <dgm:t>
        <a:bodyPr/>
        <a:lstStyle/>
        <a:p>
          <a:endParaRPr lang="zh-CN" altLang="en-US"/>
        </a:p>
      </dgm:t>
    </dgm:pt>
    <dgm:pt modelId="{2DCD0604-7F7A-4450-B3E3-5C4EF93664C5}" type="sibTrans" cxnId="{4E6871DD-FFFE-4C11-8564-238CF8DFD89A}">
      <dgm:prSet/>
      <dgm:spPr/>
      <dgm:t>
        <a:bodyPr/>
        <a:lstStyle/>
        <a:p>
          <a:endParaRPr lang="zh-CN" altLang="en-US"/>
        </a:p>
      </dgm:t>
    </dgm:pt>
    <dgm:pt modelId="{47DC3B66-07A0-4BBF-BB5D-5EF7E33A2450}" type="pres">
      <dgm:prSet presAssocID="{B342BA94-52FA-40FC-A3C4-28CA8DF47DE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B6E95D-86EC-49D9-86A6-E882C6F6C151}" type="pres">
      <dgm:prSet presAssocID="{A176931E-4E85-4C84-89DB-EEA37578535B}" presName="comp" presStyleCnt="0"/>
      <dgm:spPr/>
    </dgm:pt>
    <dgm:pt modelId="{45F1240B-210D-4156-9B75-AFFD013FE87E}" type="pres">
      <dgm:prSet presAssocID="{A176931E-4E85-4C84-89DB-EEA37578535B}" presName="box" presStyleLbl="node1" presStyleIdx="0" presStyleCnt="3"/>
      <dgm:spPr/>
      <dgm:t>
        <a:bodyPr/>
        <a:lstStyle/>
        <a:p>
          <a:endParaRPr lang="zh-CN" altLang="en-US"/>
        </a:p>
      </dgm:t>
    </dgm:pt>
    <dgm:pt modelId="{014A4B8B-C7EB-420E-A9DB-6C7F2F3A4000}" type="pres">
      <dgm:prSet presAssocID="{A176931E-4E85-4C84-89DB-EEA37578535B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5E123881-949B-461B-8752-D91F433D0FA3}" type="pres">
      <dgm:prSet presAssocID="{A176931E-4E85-4C84-89DB-EEA37578535B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B8B2AB-63D8-4B53-9B1C-20174881D6D7}" type="pres">
      <dgm:prSet presAssocID="{6E7DC22C-E7F1-4550-8277-FD44DAE40067}" presName="spacer" presStyleCnt="0"/>
      <dgm:spPr/>
    </dgm:pt>
    <dgm:pt modelId="{CF24CE68-680A-4A55-848B-44FE9DBD41FB}" type="pres">
      <dgm:prSet presAssocID="{A345B900-3D7D-4A51-921B-930B2C465008}" presName="comp" presStyleCnt="0"/>
      <dgm:spPr/>
    </dgm:pt>
    <dgm:pt modelId="{AB6D5C59-6BBD-4A83-ACF0-92B5B75B1BEE}" type="pres">
      <dgm:prSet presAssocID="{A345B900-3D7D-4A51-921B-930B2C465008}" presName="box" presStyleLbl="node1" presStyleIdx="1" presStyleCnt="3"/>
      <dgm:spPr/>
      <dgm:t>
        <a:bodyPr/>
        <a:lstStyle/>
        <a:p>
          <a:endParaRPr lang="zh-CN" altLang="en-US"/>
        </a:p>
      </dgm:t>
    </dgm:pt>
    <dgm:pt modelId="{9AB412A0-E70B-4C50-BCC0-0DF36992D91A}" type="pres">
      <dgm:prSet presAssocID="{A345B900-3D7D-4A51-921B-930B2C465008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</dgm:pt>
    <dgm:pt modelId="{594DCC37-AC8E-4BF7-8123-3C5518717F1A}" type="pres">
      <dgm:prSet presAssocID="{A345B900-3D7D-4A51-921B-930B2C465008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F10A5F-AC02-4774-8E62-C265C8956566}" type="pres">
      <dgm:prSet presAssocID="{704BD972-9525-4285-A5FE-F63BFE8D64C5}" presName="spacer" presStyleCnt="0"/>
      <dgm:spPr/>
    </dgm:pt>
    <dgm:pt modelId="{E930B612-5970-4A1E-982C-1D9ADF1CD98C}" type="pres">
      <dgm:prSet presAssocID="{8405E304-EAAE-4C45-8481-6B2C12BC8E8C}" presName="comp" presStyleCnt="0"/>
      <dgm:spPr/>
    </dgm:pt>
    <dgm:pt modelId="{604F5EC0-1F40-4EC0-A48E-DF5604668CFC}" type="pres">
      <dgm:prSet presAssocID="{8405E304-EAAE-4C45-8481-6B2C12BC8E8C}" presName="box" presStyleLbl="node1" presStyleIdx="2" presStyleCnt="3"/>
      <dgm:spPr/>
      <dgm:t>
        <a:bodyPr/>
        <a:lstStyle/>
        <a:p>
          <a:endParaRPr lang="zh-CN" altLang="en-US"/>
        </a:p>
      </dgm:t>
    </dgm:pt>
    <dgm:pt modelId="{EE7D36E2-0B9C-4CA4-BF5E-4880F4F53280}" type="pres">
      <dgm:prSet presAssocID="{8405E304-EAAE-4C45-8481-6B2C12BC8E8C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C222A95B-81D3-4DE1-9269-C5ED1354CC35}" type="pres">
      <dgm:prSet presAssocID="{8405E304-EAAE-4C45-8481-6B2C12BC8E8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E6871DD-FFFE-4C11-8564-238CF8DFD89A}" srcId="{B342BA94-52FA-40FC-A3C4-28CA8DF47DED}" destId="{8405E304-EAAE-4C45-8481-6B2C12BC8E8C}" srcOrd="2" destOrd="0" parTransId="{CEE0AD80-91FC-4930-986A-78471DB9F4DB}" sibTransId="{2DCD0604-7F7A-4450-B3E3-5C4EF93664C5}"/>
    <dgm:cxn modelId="{FC65E96D-49A2-46FB-9029-F623EBF4D694}" type="presOf" srcId="{A345B900-3D7D-4A51-921B-930B2C465008}" destId="{AB6D5C59-6BBD-4A83-ACF0-92B5B75B1BEE}" srcOrd="0" destOrd="0" presId="urn:microsoft.com/office/officeart/2005/8/layout/vList4"/>
    <dgm:cxn modelId="{0C49EE76-40B0-4490-8C23-A48E9AF7A5B3}" type="presOf" srcId="{8405E304-EAAE-4C45-8481-6B2C12BC8E8C}" destId="{604F5EC0-1F40-4EC0-A48E-DF5604668CFC}" srcOrd="0" destOrd="0" presId="urn:microsoft.com/office/officeart/2005/8/layout/vList4"/>
    <dgm:cxn modelId="{258C16E1-9201-44C4-8D78-EE386FCA4FF5}" type="presOf" srcId="{A176931E-4E85-4C84-89DB-EEA37578535B}" destId="{45F1240B-210D-4156-9B75-AFFD013FE87E}" srcOrd="0" destOrd="0" presId="urn:microsoft.com/office/officeart/2005/8/layout/vList4"/>
    <dgm:cxn modelId="{FEC41E4E-6A68-44E6-A2E8-453B3666F746}" srcId="{B342BA94-52FA-40FC-A3C4-28CA8DF47DED}" destId="{A176931E-4E85-4C84-89DB-EEA37578535B}" srcOrd="0" destOrd="0" parTransId="{DC8EDD62-3D03-478F-AAB3-9A7341EF1791}" sibTransId="{6E7DC22C-E7F1-4550-8277-FD44DAE40067}"/>
    <dgm:cxn modelId="{6E36E644-A443-40BF-B8D3-BD63D8C1A973}" srcId="{B342BA94-52FA-40FC-A3C4-28CA8DF47DED}" destId="{A345B900-3D7D-4A51-921B-930B2C465008}" srcOrd="1" destOrd="0" parTransId="{16B26EE6-3428-43B8-8480-231AA9CBABEA}" sibTransId="{704BD972-9525-4285-A5FE-F63BFE8D64C5}"/>
    <dgm:cxn modelId="{C50EEF82-2A2A-4933-BBEC-DFB241316171}" type="presOf" srcId="{B342BA94-52FA-40FC-A3C4-28CA8DF47DED}" destId="{47DC3B66-07A0-4BBF-BB5D-5EF7E33A2450}" srcOrd="0" destOrd="0" presId="urn:microsoft.com/office/officeart/2005/8/layout/vList4"/>
    <dgm:cxn modelId="{FAD16768-C684-48C0-950B-12EC73CF58C1}" type="presOf" srcId="{A345B900-3D7D-4A51-921B-930B2C465008}" destId="{594DCC37-AC8E-4BF7-8123-3C5518717F1A}" srcOrd="1" destOrd="0" presId="urn:microsoft.com/office/officeart/2005/8/layout/vList4"/>
    <dgm:cxn modelId="{D8D295BB-9B45-4E4F-8A9B-4EC110C84316}" type="presOf" srcId="{8405E304-EAAE-4C45-8481-6B2C12BC8E8C}" destId="{C222A95B-81D3-4DE1-9269-C5ED1354CC35}" srcOrd="1" destOrd="0" presId="urn:microsoft.com/office/officeart/2005/8/layout/vList4"/>
    <dgm:cxn modelId="{985EFD09-11BC-48B3-963C-1B64DE03272F}" type="presOf" srcId="{A176931E-4E85-4C84-89DB-EEA37578535B}" destId="{5E123881-949B-461B-8752-D91F433D0FA3}" srcOrd="1" destOrd="0" presId="urn:microsoft.com/office/officeart/2005/8/layout/vList4"/>
    <dgm:cxn modelId="{03577867-EACA-4D6A-8CF8-79D3310505E8}" type="presParOf" srcId="{47DC3B66-07A0-4BBF-BB5D-5EF7E33A2450}" destId="{8CB6E95D-86EC-49D9-86A6-E882C6F6C151}" srcOrd="0" destOrd="0" presId="urn:microsoft.com/office/officeart/2005/8/layout/vList4"/>
    <dgm:cxn modelId="{F9629130-EBBA-49C8-B3F6-53AD13B5D6D5}" type="presParOf" srcId="{8CB6E95D-86EC-49D9-86A6-E882C6F6C151}" destId="{45F1240B-210D-4156-9B75-AFFD013FE87E}" srcOrd="0" destOrd="0" presId="urn:microsoft.com/office/officeart/2005/8/layout/vList4"/>
    <dgm:cxn modelId="{00E384B1-0622-40E6-B580-24EBD1E2A2C4}" type="presParOf" srcId="{8CB6E95D-86EC-49D9-86A6-E882C6F6C151}" destId="{014A4B8B-C7EB-420E-A9DB-6C7F2F3A4000}" srcOrd="1" destOrd="0" presId="urn:microsoft.com/office/officeart/2005/8/layout/vList4"/>
    <dgm:cxn modelId="{5F3DB94E-8873-4146-BF96-2E531D61853F}" type="presParOf" srcId="{8CB6E95D-86EC-49D9-86A6-E882C6F6C151}" destId="{5E123881-949B-461B-8752-D91F433D0FA3}" srcOrd="2" destOrd="0" presId="urn:microsoft.com/office/officeart/2005/8/layout/vList4"/>
    <dgm:cxn modelId="{E87ABD6A-5041-44BC-A44B-32343FAB249E}" type="presParOf" srcId="{47DC3B66-07A0-4BBF-BB5D-5EF7E33A2450}" destId="{C5B8B2AB-63D8-4B53-9B1C-20174881D6D7}" srcOrd="1" destOrd="0" presId="urn:microsoft.com/office/officeart/2005/8/layout/vList4"/>
    <dgm:cxn modelId="{3FE8F83C-9B10-4E62-9102-5EAAEBB47579}" type="presParOf" srcId="{47DC3B66-07A0-4BBF-BB5D-5EF7E33A2450}" destId="{CF24CE68-680A-4A55-848B-44FE9DBD41FB}" srcOrd="2" destOrd="0" presId="urn:microsoft.com/office/officeart/2005/8/layout/vList4"/>
    <dgm:cxn modelId="{90464B34-9540-42B1-8DA6-FCBD95DFD347}" type="presParOf" srcId="{CF24CE68-680A-4A55-848B-44FE9DBD41FB}" destId="{AB6D5C59-6BBD-4A83-ACF0-92B5B75B1BEE}" srcOrd="0" destOrd="0" presId="urn:microsoft.com/office/officeart/2005/8/layout/vList4"/>
    <dgm:cxn modelId="{8B90D841-6B3F-45C4-AF00-194293F62BE9}" type="presParOf" srcId="{CF24CE68-680A-4A55-848B-44FE9DBD41FB}" destId="{9AB412A0-E70B-4C50-BCC0-0DF36992D91A}" srcOrd="1" destOrd="0" presId="urn:microsoft.com/office/officeart/2005/8/layout/vList4"/>
    <dgm:cxn modelId="{420BE5DF-D9CE-459E-830B-4351A9A6C5A3}" type="presParOf" srcId="{CF24CE68-680A-4A55-848B-44FE9DBD41FB}" destId="{594DCC37-AC8E-4BF7-8123-3C5518717F1A}" srcOrd="2" destOrd="0" presId="urn:microsoft.com/office/officeart/2005/8/layout/vList4"/>
    <dgm:cxn modelId="{D0DB129F-B010-4592-80B4-0B050EE10426}" type="presParOf" srcId="{47DC3B66-07A0-4BBF-BB5D-5EF7E33A2450}" destId="{A0F10A5F-AC02-4774-8E62-C265C8956566}" srcOrd="3" destOrd="0" presId="urn:microsoft.com/office/officeart/2005/8/layout/vList4"/>
    <dgm:cxn modelId="{A52165BE-B3F8-4EFE-8E83-5D18D0677CC7}" type="presParOf" srcId="{47DC3B66-07A0-4BBF-BB5D-5EF7E33A2450}" destId="{E930B612-5970-4A1E-982C-1D9ADF1CD98C}" srcOrd="4" destOrd="0" presId="urn:microsoft.com/office/officeart/2005/8/layout/vList4"/>
    <dgm:cxn modelId="{BB38759F-A1E4-49B2-82A7-79CD0AAD51C2}" type="presParOf" srcId="{E930B612-5970-4A1E-982C-1D9ADF1CD98C}" destId="{604F5EC0-1F40-4EC0-A48E-DF5604668CFC}" srcOrd="0" destOrd="0" presId="urn:microsoft.com/office/officeart/2005/8/layout/vList4"/>
    <dgm:cxn modelId="{602BBF4A-DBED-4FEC-91A5-6E7B80099EB4}" type="presParOf" srcId="{E930B612-5970-4A1E-982C-1D9ADF1CD98C}" destId="{EE7D36E2-0B9C-4CA4-BF5E-4880F4F53280}" srcOrd="1" destOrd="0" presId="urn:microsoft.com/office/officeart/2005/8/layout/vList4"/>
    <dgm:cxn modelId="{1F01FFD3-E633-48CF-9203-7DA0D20C4C88}" type="presParOf" srcId="{E930B612-5970-4A1E-982C-1D9ADF1CD98C}" destId="{C222A95B-81D3-4DE1-9269-C5ED1354CC3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26C19F-0524-489C-8C4A-89EE21CB2AD3}">
      <dsp:nvSpPr>
        <dsp:cNvPr id="0" name=""/>
        <dsp:cNvSpPr/>
      </dsp:nvSpPr>
      <dsp:spPr>
        <a:xfrm>
          <a:off x="837148" y="1678762"/>
          <a:ext cx="2547232" cy="2044372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 baseline="0" dirty="0">
            <a:solidFill>
              <a:schemeClr val="tx1"/>
            </a:solidFill>
          </a:endParaRPr>
        </a:p>
      </dsp:txBody>
      <dsp:txXfrm>
        <a:off x="1210181" y="1978153"/>
        <a:ext cx="1801166" cy="1445590"/>
      </dsp:txXfrm>
    </dsp:sp>
    <dsp:sp modelId="{2F411438-7BC1-4DAE-B335-4B187B11A639}">
      <dsp:nvSpPr>
        <dsp:cNvPr id="0" name=""/>
        <dsp:cNvSpPr/>
      </dsp:nvSpPr>
      <dsp:spPr>
        <a:xfrm rot="13232855">
          <a:off x="516017" y="1480348"/>
          <a:ext cx="782721" cy="38216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0E3CD3-7CF5-4BB5-8F7A-EE0E3B2316A4}">
      <dsp:nvSpPr>
        <dsp:cNvPr id="0" name=""/>
        <dsp:cNvSpPr/>
      </dsp:nvSpPr>
      <dsp:spPr>
        <a:xfrm>
          <a:off x="0" y="748310"/>
          <a:ext cx="1219992" cy="133740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b="1" kern="1200" dirty="0" smtClean="0">
              <a:solidFill>
                <a:schemeClr val="tx1"/>
              </a:solidFill>
            </a:rPr>
            <a:t>探索以问题和课题为核心</a:t>
          </a:r>
          <a:endParaRPr lang="zh-CN" altLang="en-US" sz="1700" b="1" kern="1200" dirty="0">
            <a:solidFill>
              <a:schemeClr val="tx1"/>
            </a:solidFill>
          </a:endParaRPr>
        </a:p>
      </dsp:txBody>
      <dsp:txXfrm>
        <a:off x="35732" y="784042"/>
        <a:ext cx="1148528" cy="1265944"/>
      </dsp:txXfrm>
    </dsp:sp>
    <dsp:sp modelId="{51420C39-E8D2-4EC7-AA55-3FBDD111E4C7}">
      <dsp:nvSpPr>
        <dsp:cNvPr id="0" name=""/>
        <dsp:cNvSpPr/>
      </dsp:nvSpPr>
      <dsp:spPr>
        <a:xfrm rot="16200000">
          <a:off x="1700397" y="1029546"/>
          <a:ext cx="820733" cy="38216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51F5D4-A20F-4CE9-9E1D-1273F7BF9D06}">
      <dsp:nvSpPr>
        <dsp:cNvPr id="0" name=""/>
        <dsp:cNvSpPr/>
      </dsp:nvSpPr>
      <dsp:spPr>
        <a:xfrm>
          <a:off x="1473825" y="244251"/>
          <a:ext cx="1273877" cy="113201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b="1" kern="1200" dirty="0" smtClean="0">
              <a:solidFill>
                <a:schemeClr val="tx1"/>
              </a:solidFill>
            </a:rPr>
            <a:t>学生为主体</a:t>
          </a:r>
          <a:endParaRPr lang="zh-CN" altLang="en-US" sz="1700" b="1" kern="1200" dirty="0">
            <a:solidFill>
              <a:schemeClr val="tx1"/>
            </a:solidFill>
          </a:endParaRPr>
        </a:p>
      </dsp:txBody>
      <dsp:txXfrm>
        <a:off x="1506981" y="277407"/>
        <a:ext cx="1207565" cy="1065706"/>
      </dsp:txXfrm>
    </dsp:sp>
    <dsp:sp modelId="{45A18B5F-E679-409D-8535-A6B5CC79F3D2}">
      <dsp:nvSpPr>
        <dsp:cNvPr id="0" name=""/>
        <dsp:cNvSpPr/>
      </dsp:nvSpPr>
      <dsp:spPr>
        <a:xfrm rot="19380318">
          <a:off x="3003742" y="1589496"/>
          <a:ext cx="657262" cy="38216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457BFB-3B68-4CCE-83BB-842ECD3EDA7A}">
      <dsp:nvSpPr>
        <dsp:cNvPr id="0" name=""/>
        <dsp:cNvSpPr/>
      </dsp:nvSpPr>
      <dsp:spPr>
        <a:xfrm>
          <a:off x="2957910" y="936104"/>
          <a:ext cx="1273877" cy="1293444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b="1" kern="1200" dirty="0" smtClean="0">
              <a:solidFill>
                <a:schemeClr val="tx1"/>
              </a:solidFill>
            </a:rPr>
            <a:t>科学研究、社会调查</a:t>
          </a:r>
          <a:r>
            <a:rPr lang="zh-CN" altLang="en-US" sz="1700" b="1" kern="1200" dirty="0" smtClean="0">
              <a:solidFill>
                <a:schemeClr val="tx1"/>
              </a:solidFill>
            </a:rPr>
            <a:t>和</a:t>
          </a:r>
          <a:r>
            <a:rPr lang="zh-CN" sz="1700" b="1" kern="1200" dirty="0" smtClean="0">
              <a:solidFill>
                <a:schemeClr val="tx1"/>
              </a:solidFill>
            </a:rPr>
            <a:t>咨询</a:t>
          </a:r>
          <a:r>
            <a:rPr lang="zh-CN" altLang="en-US" sz="1700" b="1" kern="1200" dirty="0" smtClean="0">
              <a:solidFill>
                <a:schemeClr val="tx1"/>
              </a:solidFill>
            </a:rPr>
            <a:t>为条件</a:t>
          </a:r>
          <a:endParaRPr lang="zh-CN" altLang="en-US" sz="1700" b="1" kern="1200" dirty="0">
            <a:solidFill>
              <a:schemeClr val="tx1"/>
            </a:solidFill>
          </a:endParaRPr>
        </a:p>
      </dsp:txBody>
      <dsp:txXfrm>
        <a:off x="2995221" y="973415"/>
        <a:ext cx="1199255" cy="12188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B79294-A5C7-4960-B030-23F6085889AE}">
      <dsp:nvSpPr>
        <dsp:cNvPr id="0" name=""/>
        <dsp:cNvSpPr/>
      </dsp:nvSpPr>
      <dsp:spPr>
        <a:xfrm rot="5400000">
          <a:off x="-218420" y="218499"/>
          <a:ext cx="1456133" cy="1019293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参与学生</a:t>
          </a:r>
          <a:endParaRPr lang="zh-CN" altLang="en-US" sz="19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sp:txBody>
      <dsp:txXfrm rot="-5400000">
        <a:off x="1" y="509726"/>
        <a:ext cx="1019293" cy="436840"/>
      </dsp:txXfrm>
    </dsp:sp>
    <dsp:sp modelId="{5B0066BD-8B92-444E-BC9C-9914171BD8B3}">
      <dsp:nvSpPr>
        <dsp:cNvPr id="0" name=""/>
        <dsp:cNvSpPr/>
      </dsp:nvSpPr>
      <dsp:spPr>
        <a:xfrm rot="5400000">
          <a:off x="3648635" y="-2629262"/>
          <a:ext cx="946486" cy="6205170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全日制在校二、三年级本科生，团队项目的成员不超过</a:t>
          </a:r>
          <a:r>
            <a:rPr lang="en-US" altLang="zh-CN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5</a:t>
          </a:r>
          <a:r>
            <a:rPr lang="zh-CN" altLang="en-US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人，不得少于</a:t>
          </a:r>
          <a:r>
            <a:rPr lang="en-US" altLang="zh-CN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2</a:t>
          </a:r>
          <a:r>
            <a:rPr lang="zh-CN" altLang="en-US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人。</a:t>
          </a:r>
          <a:endParaRPr lang="zh-CN" altLang="en-US" sz="2400" kern="1200" dirty="0">
            <a:latin typeface="华文楷体" panose="02010600040101010101" pitchFamily="2" charset="-122"/>
            <a:ea typeface="华文楷体" panose="02010600040101010101" pitchFamily="2" charset="-122"/>
          </a:endParaRPr>
        </a:p>
      </dsp:txBody>
      <dsp:txXfrm rot="-5400000">
        <a:off x="1019293" y="46284"/>
        <a:ext cx="6158966" cy="854078"/>
      </dsp:txXfrm>
    </dsp:sp>
    <dsp:sp modelId="{1DF010E1-6927-4664-B452-02F79BA5E764}">
      <dsp:nvSpPr>
        <dsp:cNvPr id="0" name=""/>
        <dsp:cNvSpPr/>
      </dsp:nvSpPr>
      <dsp:spPr>
        <a:xfrm rot="5400000">
          <a:off x="-218420" y="1478461"/>
          <a:ext cx="1456133" cy="1019293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注意事项</a:t>
          </a:r>
          <a:endParaRPr lang="zh-CN" altLang="en-US" sz="19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sp:txBody>
      <dsp:txXfrm rot="-5400000">
        <a:off x="1" y="1769688"/>
        <a:ext cx="1019293" cy="436840"/>
      </dsp:txXfrm>
    </dsp:sp>
    <dsp:sp modelId="{65F3B0E1-99BF-4913-9E1C-AE28A8D5050C}">
      <dsp:nvSpPr>
        <dsp:cNvPr id="0" name=""/>
        <dsp:cNvSpPr/>
      </dsp:nvSpPr>
      <dsp:spPr>
        <a:xfrm rot="5400000">
          <a:off x="3648635" y="-1333201"/>
          <a:ext cx="946486" cy="6205170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申请人的学生只限报</a:t>
          </a:r>
          <a:r>
            <a:rPr lang="en-US" altLang="zh-CN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1</a:t>
          </a:r>
          <a:r>
            <a:rPr lang="zh-CN" altLang="en-US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项，作为参加者的学生同期参加的项目不得超过</a:t>
          </a:r>
          <a:r>
            <a:rPr lang="en-US" altLang="zh-CN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2</a:t>
          </a:r>
          <a:r>
            <a:rPr lang="zh-CN" altLang="en-US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项。</a:t>
          </a:r>
          <a:endParaRPr lang="zh-CN" altLang="en-US" sz="2400" kern="1200" dirty="0">
            <a:latin typeface="华文楷体" panose="02010600040101010101" pitchFamily="2" charset="-122"/>
            <a:ea typeface="华文楷体" panose="02010600040101010101" pitchFamily="2" charset="-122"/>
          </a:endParaRPr>
        </a:p>
      </dsp:txBody>
      <dsp:txXfrm rot="-5400000">
        <a:off x="1019293" y="1342345"/>
        <a:ext cx="6158966" cy="854078"/>
      </dsp:txXfrm>
    </dsp:sp>
    <dsp:sp modelId="{5029E747-8E4D-4853-A978-8BA8098916F7}">
      <dsp:nvSpPr>
        <dsp:cNvPr id="0" name=""/>
        <dsp:cNvSpPr/>
      </dsp:nvSpPr>
      <dsp:spPr>
        <a:xfrm rot="5400000">
          <a:off x="-218420" y="2738423"/>
          <a:ext cx="1456133" cy="1019293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指导教师</a:t>
          </a:r>
          <a:endParaRPr lang="zh-CN" altLang="en-US" sz="19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sp:txBody>
      <dsp:txXfrm rot="-5400000">
        <a:off x="1" y="3029650"/>
        <a:ext cx="1019293" cy="436840"/>
      </dsp:txXfrm>
    </dsp:sp>
    <dsp:sp modelId="{2CDE5AC3-ABF3-4102-8F32-636E232C55E2}">
      <dsp:nvSpPr>
        <dsp:cNvPr id="0" name=""/>
        <dsp:cNvSpPr/>
      </dsp:nvSpPr>
      <dsp:spPr>
        <a:xfrm rot="5400000">
          <a:off x="3648635" y="-109338"/>
          <a:ext cx="946486" cy="6205170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每个项目限一名指导教师，同一指导教师同时指导的项目不得超过</a:t>
          </a:r>
          <a:r>
            <a:rPr lang="en-US" altLang="zh-CN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2</a:t>
          </a:r>
          <a:r>
            <a:rPr lang="zh-CN" altLang="en-US" sz="2400" kern="1200" dirty="0" smtClean="0">
              <a:latin typeface="华文楷体" panose="02010600040101010101" pitchFamily="2" charset="-122"/>
              <a:ea typeface="华文楷体" panose="02010600040101010101" pitchFamily="2" charset="-122"/>
            </a:rPr>
            <a:t>项。</a:t>
          </a:r>
          <a:endParaRPr lang="zh-CN" altLang="en-US" sz="2400" kern="1200" dirty="0">
            <a:latin typeface="华文楷体" panose="02010600040101010101" pitchFamily="2" charset="-122"/>
            <a:ea typeface="华文楷体" panose="02010600040101010101" pitchFamily="2" charset="-122"/>
          </a:endParaRPr>
        </a:p>
      </dsp:txBody>
      <dsp:txXfrm rot="-5400000">
        <a:off x="1019293" y="2566208"/>
        <a:ext cx="6158966" cy="8540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F1240B-210D-4156-9B75-AFFD013FE87E}">
      <dsp:nvSpPr>
        <dsp:cNvPr id="0" name=""/>
        <dsp:cNvSpPr/>
      </dsp:nvSpPr>
      <dsp:spPr>
        <a:xfrm>
          <a:off x="0" y="0"/>
          <a:ext cx="8229600" cy="129291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0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大学大学生</a:t>
          </a:r>
          <a:r>
            <a:rPr lang="zh-CN" altLang="en-US" sz="18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创新训练项目申报书</a:t>
          </a:r>
          <a:endParaRPr lang="en-US" altLang="zh-CN" sz="1800" b="1" kern="1200" dirty="0" smtClean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0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大学大学生</a:t>
          </a:r>
          <a:r>
            <a:rPr lang="zh-CN" altLang="en-US" sz="18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创业训练项目申请书</a:t>
          </a:r>
          <a:endParaRPr lang="en-US" altLang="zh-CN" sz="1800" b="1" kern="1200" dirty="0" smtClean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800" b="0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大学大学生</a:t>
          </a:r>
          <a:r>
            <a:rPr lang="zh-CN" altLang="zh-CN" sz="1800" b="1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创业实践项目申请书</a:t>
          </a:r>
          <a:endParaRPr lang="zh-CN" altLang="en-US" sz="18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sp:txBody>
      <dsp:txXfrm>
        <a:off x="1775211" y="0"/>
        <a:ext cx="6454388" cy="1292913"/>
      </dsp:txXfrm>
    </dsp:sp>
    <dsp:sp modelId="{014A4B8B-C7EB-420E-A9DB-6C7F2F3A4000}">
      <dsp:nvSpPr>
        <dsp:cNvPr id="0" name=""/>
        <dsp:cNvSpPr/>
      </dsp:nvSpPr>
      <dsp:spPr>
        <a:xfrm>
          <a:off x="129291" y="129291"/>
          <a:ext cx="1645920" cy="103433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6D5C59-6BBD-4A83-ACF0-92B5B75B1BEE}">
      <dsp:nvSpPr>
        <dsp:cNvPr id="0" name=""/>
        <dsp:cNvSpPr/>
      </dsp:nvSpPr>
      <dsp:spPr>
        <a:xfrm>
          <a:off x="0" y="1422204"/>
          <a:ext cx="8229600" cy="129291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0" i="0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大学生创新创业训练计划项目</a:t>
          </a:r>
          <a:r>
            <a:rPr lang="zh-CN" altLang="en-US" sz="1800" b="1" i="0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中期检查报告书</a:t>
          </a:r>
          <a:endParaRPr lang="zh-CN" altLang="en-US" sz="18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sp:txBody>
      <dsp:txXfrm>
        <a:off x="1775211" y="1422204"/>
        <a:ext cx="6454388" cy="1292913"/>
      </dsp:txXfrm>
    </dsp:sp>
    <dsp:sp modelId="{9AB412A0-E70B-4C50-BCC0-0DF36992D91A}">
      <dsp:nvSpPr>
        <dsp:cNvPr id="0" name=""/>
        <dsp:cNvSpPr/>
      </dsp:nvSpPr>
      <dsp:spPr>
        <a:xfrm>
          <a:off x="129291" y="1551496"/>
          <a:ext cx="1645920" cy="103433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4F5EC0-1F40-4EC0-A48E-DF5604668CFC}">
      <dsp:nvSpPr>
        <dsp:cNvPr id="0" name=""/>
        <dsp:cNvSpPr/>
      </dsp:nvSpPr>
      <dsp:spPr>
        <a:xfrm>
          <a:off x="0" y="2844409"/>
          <a:ext cx="8229600" cy="129291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0" i="0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大学生科研与创新训练计划项目</a:t>
          </a:r>
          <a:r>
            <a:rPr lang="zh-CN" altLang="en-US" sz="1800" b="1" i="0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结题报告书</a:t>
          </a:r>
          <a:endParaRPr lang="en-US" altLang="zh-CN" sz="1800" b="1" i="0" kern="1200" dirty="0" smtClean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0" i="0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大学生科研与创新训练计划</a:t>
          </a:r>
          <a:r>
            <a:rPr lang="zh-CN" altLang="en-US" sz="1800" b="1" i="0" kern="1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项目研究报告</a:t>
          </a:r>
          <a:endParaRPr lang="zh-CN" altLang="en-US" sz="1800" b="1" kern="1200" dirty="0">
            <a:solidFill>
              <a:schemeClr val="tx1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</dsp:txBody>
      <dsp:txXfrm>
        <a:off x="1775211" y="2844409"/>
        <a:ext cx="6454388" cy="1292913"/>
      </dsp:txXfrm>
    </dsp:sp>
    <dsp:sp modelId="{EE7D36E2-0B9C-4CA4-BF5E-4880F4F53280}">
      <dsp:nvSpPr>
        <dsp:cNvPr id="0" name=""/>
        <dsp:cNvSpPr/>
      </dsp:nvSpPr>
      <dsp:spPr>
        <a:xfrm>
          <a:off x="129291" y="2973700"/>
          <a:ext cx="1645920" cy="103433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51491-25E9-48B9-8F7E-313411F4560C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4A8D7-3A48-4244-B990-AE2DFEADAC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64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BCC818-F02D-43A1-B46D-FCE7A4B12660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4FB02-5517-4A50-B3E8-764487299C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688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4FB02-5517-4A50-B3E8-764487299C4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433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4FB02-5517-4A50-B3E8-764487299C4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529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43CD7-DDAC-4E17-ADE9-2704C6666C2F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3A917-CF78-469C-983B-235074F548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68477" y="404664"/>
            <a:ext cx="4701208" cy="1143000"/>
          </a:xfrm>
        </p:spPr>
        <p:txBody>
          <a:bodyPr>
            <a:noAutofit/>
          </a:bodyPr>
          <a:lstStyle/>
          <a:p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、大学生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创新创业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训练是什么？</a:t>
            </a: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765602763"/>
              </p:ext>
            </p:extLst>
          </p:nvPr>
        </p:nvGraphicFramePr>
        <p:xfrm>
          <a:off x="4355976" y="1484784"/>
          <a:ext cx="4248472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96136" y="3429000"/>
            <a:ext cx="14401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培养学生的研究兴趣和科学态度，训练实践</a:t>
            </a:r>
            <a:r>
              <a:rPr lang="zh-CN" altLang="zh-CN" b="1" dirty="0" smtClean="0"/>
              <a:t>能力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43644" y="836712"/>
            <a:ext cx="366831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教务处关于开展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年度校级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“大学生创新创业训练计划”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项目申报工作的通知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3644" y="3770104"/>
            <a:ext cx="36494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http://jwc.cueb.edu.cn/jwgg/79562.htm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19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、如何组建团队？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735070723"/>
              </p:ext>
            </p:extLst>
          </p:nvPr>
        </p:nvGraphicFramePr>
        <p:xfrm>
          <a:off x="899592" y="1628800"/>
          <a:ext cx="7224464" cy="3976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040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、组队之后做什么？</a:t>
            </a:r>
            <a:r>
              <a:rPr lang="en-US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en-US" altLang="zh-CN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根据项目类型填报申报书！</a:t>
            </a:r>
            <a:endParaRPr lang="zh-CN" altLang="en-US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0158015"/>
              </p:ext>
            </p:extLst>
          </p:nvPr>
        </p:nvGraphicFramePr>
        <p:xfrm>
          <a:off x="457200" y="1988840"/>
          <a:ext cx="8229600" cy="4137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4993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、立项说明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457200" y="1196752"/>
            <a:ext cx="8219256" cy="492941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立项申报书 申报类型：均为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自选项目，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重点和一般项目由学院评审后选择，学生无需填写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>
              <a:buFont typeface="+mj-lt"/>
              <a:buAutoNum type="alphaUcPeriod"/>
            </a:pPr>
            <a:endParaRPr lang="en-US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>
              <a:buFont typeface="+mj-lt"/>
              <a:buAutoNum type="alphaUcPeriod"/>
            </a:pP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>
              <a:buFont typeface="+mj-lt"/>
              <a:buAutoNum type="alphaUcPeriod"/>
            </a:pPr>
            <a:endParaRPr lang="en-US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>
              <a:buFont typeface="+mj-lt"/>
              <a:buAutoNum type="alphaUcPeriod"/>
            </a:pP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>
              <a:buFont typeface="+mj-lt"/>
              <a:buAutoNum type="alphaUcPeriod"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原则上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不限选题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范围，建议从“社会热点”或“专业角度”，以问题为导向立题</a:t>
            </a:r>
            <a:endParaRPr lang="en-US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>
              <a:buFont typeface="+mj-lt"/>
              <a:buAutoNum type="alphaUcPeriod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立项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申报书上报教务处后，不得对立项题目再进行更改</a:t>
            </a:r>
            <a:endParaRPr lang="en-US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>
              <a:buFont typeface="+mj-lt"/>
              <a:buAutoNum type="alphaUcPeriod"/>
            </a:pPr>
            <a:r>
              <a:rPr lang="zh-CN" altLang="en-US" sz="2400" b="1" dirty="0">
                <a:solidFill>
                  <a:srgbClr val="FF0000"/>
                </a:solidFill>
              </a:rPr>
              <a:t>立项申报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书需每个小组成员手写签名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73" y="2060848"/>
            <a:ext cx="5677693" cy="132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8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、立项示例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980728"/>
            <a:ext cx="8676456" cy="576064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FF0000"/>
                </a:solidFill>
              </a:rPr>
              <a:t>大学生视角</a:t>
            </a:r>
            <a:r>
              <a:rPr lang="zh-CN" altLang="en-US" sz="2400" dirty="0" smtClean="0"/>
              <a:t>，如</a:t>
            </a:r>
            <a:r>
              <a:rPr lang="zh-CN" altLang="en-US" sz="2400" b="1" dirty="0" smtClean="0"/>
              <a:t> </a:t>
            </a:r>
            <a:r>
              <a:rPr lang="zh-CN" altLang="en-US" sz="2400" dirty="0" smtClean="0"/>
              <a:t>“</a:t>
            </a:r>
            <a:r>
              <a:rPr lang="zh-CN" altLang="en-US" sz="2400" b="1" dirty="0" smtClean="0"/>
              <a:t>探究雾霾对大学生的影响</a:t>
            </a:r>
            <a:r>
              <a:rPr lang="zh-CN" altLang="en-US" sz="2400" dirty="0" smtClean="0"/>
              <a:t>”</a:t>
            </a:r>
            <a:r>
              <a:rPr lang="zh-CN" altLang="en-US" sz="2400" b="1" dirty="0" smtClean="0"/>
              <a:t>、“从韩剧看中韩学生价值观的区别</a:t>
            </a:r>
            <a:r>
              <a:rPr lang="zh-CN" altLang="en-US" sz="2400" dirty="0" smtClean="0"/>
              <a:t>”</a:t>
            </a:r>
            <a:r>
              <a:rPr lang="zh-CN" altLang="en-US" sz="2400" b="1" dirty="0" smtClean="0"/>
              <a:t>、</a:t>
            </a:r>
            <a:r>
              <a:rPr lang="zh-CN" altLang="en-US" sz="2400" dirty="0" smtClean="0"/>
              <a:t>“大学英语四六级通过率与学生学习习惯问题探究”</a:t>
            </a:r>
            <a:r>
              <a:rPr lang="zh-CN" altLang="en-US" sz="2400" b="1" dirty="0" smtClean="0"/>
              <a:t>、“大学生如何看待时代赋予的标签，以</a:t>
            </a:r>
            <a:r>
              <a:rPr lang="en-US" altLang="zh-CN" sz="2400" b="1" dirty="0" smtClean="0"/>
              <a:t>90</a:t>
            </a:r>
            <a:r>
              <a:rPr lang="zh-CN" altLang="en-US" sz="2400" b="1" dirty="0" smtClean="0"/>
              <a:t>后为</a:t>
            </a:r>
            <a:r>
              <a:rPr lang="zh-CN" altLang="en-US" sz="2400" b="1" dirty="0"/>
              <a:t>例</a:t>
            </a:r>
            <a:r>
              <a:rPr lang="zh-CN" altLang="en-US" sz="2400" dirty="0"/>
              <a:t>”</a:t>
            </a:r>
            <a:r>
              <a:rPr lang="zh-CN" altLang="en-US" sz="2400" b="1" dirty="0" smtClean="0"/>
              <a:t>、“</a:t>
            </a:r>
            <a:r>
              <a:rPr lang="zh-CN" altLang="en-US" sz="2400" dirty="0" smtClean="0"/>
              <a:t>物价</a:t>
            </a:r>
            <a:r>
              <a:rPr lang="zh-CN" altLang="en-US" sz="2400" dirty="0"/>
              <a:t>变动对大学生消费行为影响</a:t>
            </a:r>
            <a:r>
              <a:rPr lang="zh-CN" altLang="en-US" sz="2400" dirty="0" smtClean="0"/>
              <a:t>调查”</a:t>
            </a:r>
            <a:r>
              <a:rPr lang="en-US" altLang="zh-CN" sz="2400" b="1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FF0000"/>
                </a:solidFill>
              </a:rPr>
              <a:t>社会热点</a:t>
            </a:r>
            <a:r>
              <a:rPr lang="zh-CN" altLang="en-US" sz="2400" dirty="0" smtClean="0"/>
              <a:t>，如“由人工智能看未来热门行业”、“</a:t>
            </a:r>
            <a:r>
              <a:rPr lang="zh-CN" altLang="en-US" sz="2400" b="1" dirty="0" smtClean="0"/>
              <a:t>探究自媒体时代如何坚持职业操守</a:t>
            </a:r>
            <a:r>
              <a:rPr lang="zh-CN" altLang="en-US" sz="2400" dirty="0" smtClean="0"/>
              <a:t>”、“</a:t>
            </a:r>
            <a:r>
              <a:rPr lang="zh-CN" altLang="en-US" sz="2400" b="1" dirty="0" smtClean="0"/>
              <a:t>校园贷的影响</a:t>
            </a:r>
            <a:r>
              <a:rPr lang="zh-CN" altLang="en-US" sz="2400" dirty="0" smtClean="0"/>
              <a:t>”、“</a:t>
            </a:r>
            <a:r>
              <a:rPr lang="zh-CN" altLang="en-US" sz="2400" dirty="0"/>
              <a:t>比较网络语言的利与弊</a:t>
            </a:r>
            <a:r>
              <a:rPr lang="zh-CN" altLang="en-US" sz="2400" dirty="0" smtClean="0"/>
              <a:t>”、“从国内主要矛盾转移探究社会发展趋势”、“二胎政策对教育行业的影响”</a:t>
            </a:r>
            <a:r>
              <a:rPr lang="en-US" altLang="zh-CN" sz="2400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FF0000"/>
                </a:solidFill>
              </a:rPr>
              <a:t>专业角度</a:t>
            </a:r>
            <a:r>
              <a:rPr lang="zh-CN" altLang="en-US" sz="2400" dirty="0" smtClean="0"/>
              <a:t>，如</a:t>
            </a:r>
            <a:r>
              <a:rPr lang="zh-CN" altLang="en-US" sz="2400" b="1" dirty="0" smtClean="0"/>
              <a:t> “</a:t>
            </a:r>
            <a:r>
              <a:rPr lang="en-US" altLang="zh-CN" sz="2400" b="1" dirty="0" smtClean="0"/>
              <a:t> Java</a:t>
            </a:r>
            <a:r>
              <a:rPr lang="zh-CN" altLang="en-US" sz="2400" b="1" dirty="0" smtClean="0"/>
              <a:t>游戏开发”、“动漫视频研究与创作”、“校园网络信息安全研究”、““</a:t>
            </a:r>
            <a:r>
              <a:rPr lang="zh-CN" altLang="en-US" sz="2400" dirty="0" smtClean="0"/>
              <a:t>光线传媒</a:t>
            </a:r>
            <a:r>
              <a:rPr lang="en-US" altLang="zh-CN" sz="2400" dirty="0" smtClean="0"/>
              <a:t>--</a:t>
            </a:r>
            <a:r>
              <a:rPr lang="zh-CN" altLang="en-US" sz="2400" dirty="0" smtClean="0"/>
              <a:t>内容平台为王，发行营销至上”论竞争战略与商业模式</a:t>
            </a:r>
            <a:r>
              <a:rPr lang="zh-CN" altLang="en-US" sz="2400" b="1" dirty="0" smtClean="0"/>
              <a:t>”</a:t>
            </a:r>
            <a:r>
              <a:rPr lang="en-US" altLang="zh-CN" sz="2400" b="1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FF0000"/>
                </a:solidFill>
              </a:rPr>
              <a:t>生活相关</a:t>
            </a:r>
            <a:r>
              <a:rPr lang="zh-CN" altLang="en-US" sz="2400" b="1" dirty="0" smtClean="0"/>
              <a:t>，</a:t>
            </a:r>
            <a:r>
              <a:rPr lang="zh-CN" altLang="en-US" sz="2400" dirty="0" smtClean="0"/>
              <a:t>如“垃圾分类情况调查”、“</a:t>
            </a:r>
            <a:r>
              <a:rPr lang="zh-CN" altLang="en-US" sz="2400" b="1" dirty="0" smtClean="0"/>
              <a:t>网购信息安全隐患</a:t>
            </a:r>
            <a:r>
              <a:rPr lang="zh-CN" altLang="en-US" sz="2400" dirty="0" smtClean="0"/>
              <a:t>”、“养老院老年人基本生活状况调查””</a:t>
            </a:r>
            <a:r>
              <a:rPr lang="en-US" altLang="zh-CN" sz="2400" dirty="0" smtClean="0"/>
              <a:t>…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FF0000"/>
                </a:solidFill>
              </a:rPr>
              <a:t>创业项目</a:t>
            </a:r>
            <a:r>
              <a:rPr lang="zh-CN" altLang="en-US" sz="2400" dirty="0" smtClean="0"/>
              <a:t>，如“</a:t>
            </a:r>
            <a:r>
              <a:rPr lang="en-US" altLang="zh-CN" sz="2400" dirty="0" smtClean="0"/>
              <a:t>XX</a:t>
            </a:r>
            <a:r>
              <a:rPr lang="zh-CN" altLang="en-US" sz="2400" dirty="0" smtClean="0"/>
              <a:t>大学微播录微电影公司”、“</a:t>
            </a:r>
            <a:r>
              <a:rPr lang="en-US" altLang="zh-CN" sz="2400" dirty="0" smtClean="0"/>
              <a:t>XX</a:t>
            </a:r>
            <a:r>
              <a:rPr lang="zh-CN" altLang="en-US" sz="2400" dirty="0" smtClean="0"/>
              <a:t>书订购平台</a:t>
            </a:r>
            <a:r>
              <a:rPr lang="en-US" altLang="zh-CN" sz="2400" dirty="0" smtClean="0"/>
              <a:t>”</a:t>
            </a:r>
            <a:r>
              <a:rPr lang="zh-CN" altLang="en-US" sz="2400" dirty="0" smtClean="0"/>
              <a:t>、“</a:t>
            </a:r>
            <a:r>
              <a:rPr lang="en-US" altLang="zh-CN" sz="2400" dirty="0" smtClean="0"/>
              <a:t>XX</a:t>
            </a:r>
            <a:r>
              <a:rPr lang="zh-CN" altLang="en-US" sz="2400" dirty="0" smtClean="0"/>
              <a:t>高校点餐平台”</a:t>
            </a:r>
            <a:r>
              <a:rPr lang="en-US" altLang="zh-CN" sz="2400" dirty="0" smtClean="0"/>
              <a:t>…</a:t>
            </a:r>
          </a:p>
          <a:p>
            <a:pPr marL="0" indent="0">
              <a:buNone/>
            </a:pPr>
            <a:r>
              <a:rPr lang="en-US" altLang="zh-CN" sz="2800" dirty="0" smtClean="0"/>
              <a:t>        ……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8844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28584" cy="6950183"/>
          </a:xfrm>
        </p:spPr>
      </p:pic>
    </p:spTree>
    <p:extLst>
      <p:ext uri="{BB962C8B-B14F-4D97-AF65-F5344CB8AC3E}">
        <p14:creationId xmlns:p14="http://schemas.microsoft.com/office/powerpoint/2010/main" val="254663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CEEACA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989</TotalTime>
  <Words>503</Words>
  <Application>Microsoft Office PowerPoint</Application>
  <PresentationFormat>全屏显示(4:3)</PresentationFormat>
  <Paragraphs>39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龙腾四海</vt:lpstr>
      <vt:lpstr>1、大学生创新创业训练是什么？</vt:lpstr>
      <vt:lpstr>2、如何组建团队？</vt:lpstr>
      <vt:lpstr>3、组队之后做什么？ 根据项目类型填报申报书！</vt:lpstr>
      <vt:lpstr>4、立项说明</vt:lpstr>
      <vt:lpstr>5、立项示例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MYQ</dc:creator>
  <cp:lastModifiedBy>ibs</cp:lastModifiedBy>
  <cp:revision>71</cp:revision>
  <dcterms:created xsi:type="dcterms:W3CDTF">2015-03-11T04:37:54Z</dcterms:created>
  <dcterms:modified xsi:type="dcterms:W3CDTF">2017-10-27T07:59:07Z</dcterms:modified>
</cp:coreProperties>
</file>