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65" r:id="rId7"/>
    <p:sldId id="273" r:id="rId8"/>
    <p:sldId id="335" r:id="rId9"/>
    <p:sldId id="315" r:id="rId10"/>
    <p:sldId id="316" r:id="rId11"/>
    <p:sldId id="319" r:id="rId12"/>
    <p:sldId id="320" r:id="rId13"/>
    <p:sldId id="321" r:id="rId14"/>
    <p:sldId id="322" r:id="rId15"/>
    <p:sldId id="324" r:id="rId16"/>
    <p:sldId id="283" r:id="rId17"/>
    <p:sldId id="271" r:id="rId18"/>
    <p:sldId id="306" r:id="rId19"/>
    <p:sldId id="291" r:id="rId2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7B"/>
    <a:srgbClr val="0079A6"/>
    <a:srgbClr val="D8871F"/>
    <a:srgbClr val="ED2998"/>
    <a:srgbClr val="F7E910"/>
    <a:srgbClr val="7A0464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9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FB56-B25D-4385-879F-2E0C5A9FA1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1F513-5B96-4C94-8AAF-26CD396747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36808-C6CB-44B4-BF21-3C39EB82FE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36808-C6CB-44B4-BF21-3C39EB82FE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79287-648C-4B3D-8FE1-F0E0722F13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6A9249-D617-4CC2-9D80-860C6969B6E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6470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664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9EEE61-6411-42CC-8D36-97057DBDD0A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image" Target="../media/image1.png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rcRect/>
            <a:stretch>
              <a:fillRect l="-14377" t="-28333" r="-14377" b="-38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>
            <a:off x="794084" y="2561615"/>
            <a:ext cx="338087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679588" y="1418153"/>
            <a:ext cx="4330018" cy="644876"/>
          </a:xfrm>
        </p:spPr>
        <p:txBody>
          <a:bodyPr lIns="90000" tIns="46800" rIns="90000" bIns="46800" anchor="b" anchorCtr="0">
            <a:noAutofit/>
          </a:bodyPr>
          <a:lstStyle>
            <a:lvl1pPr algn="l">
              <a:defRPr sz="3300" b="1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679588" y="2089661"/>
            <a:ext cx="4330018" cy="433573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1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679588" y="2611695"/>
            <a:ext cx="3240000" cy="351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679588" y="2993222"/>
            <a:ext cx="3240000" cy="351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 rot="10800000">
            <a:off x="0" y="0"/>
            <a:ext cx="9144000" cy="5143500"/>
          </a:xfrm>
          <a:prstGeom prst="rect">
            <a:avLst/>
          </a:prstGeom>
          <a:blipFill>
            <a:blip r:embed="rId3"/>
            <a:srcRect/>
            <a:stretch>
              <a:fillRect l="-14377" t="-28333" r="-14377" b="-38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4972050" y="2521744"/>
            <a:ext cx="2647950" cy="733425"/>
          </a:xfrm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72767" y="2184251"/>
            <a:ext cx="3524250" cy="140803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9"/>
            </p:custDataLst>
          </p:nvPr>
        </p:nvCxnSpPr>
        <p:spPr>
          <a:xfrm>
            <a:off x="4865915" y="2202468"/>
            <a:ext cx="0" cy="1371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14377" t="-28333" r="-14377" b="-38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rcRect/>
            <a:stretch>
              <a:fillRect l="-17619" t="-28614" r="-11125" b="-230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27097" y="2755885"/>
            <a:ext cx="3304085" cy="669551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527098" y="2012706"/>
            <a:ext cx="3304085" cy="669552"/>
          </a:xfrm>
        </p:spPr>
        <p:txBody>
          <a:bodyPr lIns="90000" tIns="46800" rIns="90000" bIns="46800" anchor="b" anchorCtr="0">
            <a:noAutofit/>
          </a:bodyPr>
          <a:lstStyle>
            <a:lvl1pPr algn="l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9"/>
            </p:custDataLst>
          </p:nvPr>
        </p:nvCxnSpPr>
        <p:spPr>
          <a:xfrm>
            <a:off x="4605152" y="2719079"/>
            <a:ext cx="28624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000" tIns="46800" rIns="90000" bIns="46800">
            <a:norm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3" Type="http://schemas.openxmlformats.org/officeDocument/2006/relationships/theme" Target="../theme/theme1.xml"/><Relationship Id="rId42" Type="http://schemas.openxmlformats.org/officeDocument/2006/relationships/tags" Target="../tags/tag71.xml"/><Relationship Id="rId41" Type="http://schemas.openxmlformats.org/officeDocument/2006/relationships/tags" Target="../tags/tag70.xml"/><Relationship Id="rId40" Type="http://schemas.openxmlformats.org/officeDocument/2006/relationships/tags" Target="../tags/tag69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68.xml"/><Relationship Id="rId38" Type="http://schemas.openxmlformats.org/officeDocument/2006/relationships/tags" Target="../tags/tag67.xml"/><Relationship Id="rId37" Type="http://schemas.openxmlformats.org/officeDocument/2006/relationships/tags" Target="../tags/tag66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7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8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4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4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4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5.xml"/><Relationship Id="rId3" Type="http://schemas.openxmlformats.org/officeDocument/2006/relationships/tags" Target="../tags/tag7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4.xml"/><Relationship Id="rId4" Type="http://schemas.openxmlformats.org/officeDocument/2006/relationships/tags" Target="../tags/tag76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7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4.xml"/><Relationship Id="rId2" Type="http://schemas.openxmlformats.org/officeDocument/2006/relationships/tags" Target="../tags/tag79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4.xml"/><Relationship Id="rId3" Type="http://schemas.openxmlformats.org/officeDocument/2006/relationships/tags" Target="../tags/tag80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2"/>
            <a:ext cx="9144000" cy="51435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914525" y="887133"/>
            <a:ext cx="1287741" cy="1323439"/>
            <a:chOff x="1571625" y="988733"/>
            <a:chExt cx="1287741" cy="1323439"/>
          </a:xfrm>
        </p:grpSpPr>
        <p:grpSp>
          <p:nvGrpSpPr>
            <p:cNvPr id="22" name="组合 21"/>
            <p:cNvGrpSpPr/>
            <p:nvPr/>
          </p:nvGrpSpPr>
          <p:grpSpPr>
            <a:xfrm>
              <a:off x="1571625" y="988733"/>
              <a:ext cx="1287741" cy="1287741"/>
              <a:chOff x="1571625" y="988733"/>
              <a:chExt cx="1287741" cy="128774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571625" y="988733"/>
                <a:ext cx="1287741" cy="1287741"/>
              </a:xfrm>
              <a:prstGeom prst="ellipse">
                <a:avLst/>
              </a:prstGeom>
              <a:solidFill>
                <a:srgbClr val="D887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637646" y="1054754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904282" y="988733"/>
              <a:ext cx="58541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29953" y="887133"/>
            <a:ext cx="1287741" cy="1323439"/>
            <a:chOff x="2987053" y="988733"/>
            <a:chExt cx="1287741" cy="1323439"/>
          </a:xfrm>
        </p:grpSpPr>
        <p:grpSp>
          <p:nvGrpSpPr>
            <p:cNvPr id="23" name="组合 22"/>
            <p:cNvGrpSpPr/>
            <p:nvPr/>
          </p:nvGrpSpPr>
          <p:grpSpPr>
            <a:xfrm>
              <a:off x="2987053" y="988733"/>
              <a:ext cx="1287741" cy="1287741"/>
              <a:chOff x="2987053" y="988733"/>
              <a:chExt cx="1287741" cy="128774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87053" y="988733"/>
                <a:ext cx="1287741" cy="1287741"/>
              </a:xfrm>
              <a:prstGeom prst="ellipse">
                <a:avLst/>
              </a:prstGeom>
              <a:solidFill>
                <a:srgbClr val="ED29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053074" y="1058585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3307804" y="988733"/>
              <a:ext cx="63030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31093" y="887133"/>
            <a:ext cx="1287741" cy="1322070"/>
            <a:chOff x="4402481" y="988733"/>
            <a:chExt cx="1287741" cy="1322070"/>
          </a:xfrm>
        </p:grpSpPr>
        <p:grpSp>
          <p:nvGrpSpPr>
            <p:cNvPr id="24" name="组合 23"/>
            <p:cNvGrpSpPr/>
            <p:nvPr/>
          </p:nvGrpSpPr>
          <p:grpSpPr>
            <a:xfrm>
              <a:off x="4402481" y="988733"/>
              <a:ext cx="1287741" cy="1287741"/>
              <a:chOff x="4402481" y="988733"/>
              <a:chExt cx="1287741" cy="128774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402481" y="988733"/>
                <a:ext cx="1287741" cy="1287741"/>
              </a:xfrm>
              <a:prstGeom prst="ellipse">
                <a:avLst/>
              </a:prstGeom>
              <a:solidFill>
                <a:srgbClr val="7A0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468502" y="1058585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668146" y="988733"/>
              <a:ext cx="57912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60809" y="887133"/>
            <a:ext cx="1287741" cy="1322070"/>
            <a:chOff x="5817909" y="988733"/>
            <a:chExt cx="1287741" cy="1322070"/>
          </a:xfrm>
        </p:grpSpPr>
        <p:grpSp>
          <p:nvGrpSpPr>
            <p:cNvPr id="25" name="组合 24"/>
            <p:cNvGrpSpPr/>
            <p:nvPr/>
          </p:nvGrpSpPr>
          <p:grpSpPr>
            <a:xfrm>
              <a:off x="5817909" y="988733"/>
              <a:ext cx="1287741" cy="1287741"/>
              <a:chOff x="5817909" y="988733"/>
              <a:chExt cx="1287741" cy="128774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817909" y="988733"/>
                <a:ext cx="1287741" cy="1287741"/>
              </a:xfrm>
              <a:prstGeom prst="ellipse">
                <a:avLst/>
              </a:prstGeom>
              <a:solidFill>
                <a:srgbClr val="007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883930" y="1058585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158170" y="988733"/>
              <a:ext cx="389255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8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607345" y="2276599"/>
            <a:ext cx="6028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7030A0"/>
                </a:solidFill>
                <a:latin typeface="+mj-ea"/>
                <a:ea typeface="+mj-ea"/>
              </a:rPr>
              <a:t>首都经济贸易大学</a:t>
            </a:r>
            <a:r>
              <a:rPr lang="en-US" altLang="zh-CN" sz="2800" b="1" dirty="0" smtClean="0">
                <a:solidFill>
                  <a:srgbClr val="7030A0"/>
                </a:solidFill>
                <a:latin typeface="+mj-ea"/>
                <a:ea typeface="+mj-ea"/>
              </a:rPr>
              <a:t>•</a:t>
            </a:r>
            <a:r>
              <a:rPr lang="zh-CN" altLang="en-US" sz="2800" b="1" dirty="0" smtClean="0">
                <a:solidFill>
                  <a:srgbClr val="7030A0"/>
                </a:solidFill>
                <a:latin typeface="+mj-ea"/>
                <a:ea typeface="+mj-ea"/>
              </a:rPr>
              <a:t>安全教育学习培训</a:t>
            </a:r>
            <a:endParaRPr lang="zh-CN" altLang="en-US" sz="2800" b="1" dirty="0" smtClean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586665" y="2911741"/>
            <a:ext cx="3879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—</a:t>
            </a:r>
            <a:r>
              <a:rPr lang="zh-CN" altLang="en-US" sz="2000" dirty="0" smtClean="0">
                <a:solidFill>
                  <a:srgbClr val="002060"/>
                </a:solidFill>
              </a:rPr>
              <a:t>超星集团 课程运营部</a:t>
            </a:r>
            <a:r>
              <a:rPr lang="en-US" altLang="zh-CN" sz="2000" dirty="0" smtClean="0">
                <a:solidFill>
                  <a:srgbClr val="002060"/>
                </a:solidFill>
              </a:rPr>
              <a:t> </a:t>
            </a:r>
            <a:r>
              <a:rPr lang="zh-CN" altLang="en-US" sz="2000" dirty="0" smtClean="0">
                <a:solidFill>
                  <a:srgbClr val="002060"/>
                </a:solidFill>
              </a:rPr>
              <a:t>宋德强</a:t>
            </a:r>
            <a:r>
              <a:rPr lang="en-US" altLang="zh-CN" sz="2000" dirty="0" smtClean="0">
                <a:solidFill>
                  <a:srgbClr val="002060"/>
                </a:solidFill>
              </a:rPr>
              <a:t>—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decel="2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1110" y="679450"/>
            <a:ext cx="2517775" cy="4364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275" r="3123"/>
          <a:stretch>
            <a:fillRect/>
          </a:stretch>
        </p:blipFill>
        <p:spPr>
          <a:xfrm>
            <a:off x="603250" y="679450"/>
            <a:ext cx="2341880" cy="4185285"/>
          </a:xfrm>
          <a:prstGeom prst="rect">
            <a:avLst/>
          </a:prstGeom>
        </p:spPr>
      </p:pic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005" y="329771"/>
            <a:ext cx="3099762" cy="295275"/>
          </a:xfrm>
          <a:prstGeom prst="rect">
            <a:avLst/>
          </a:prstGeom>
          <a:noFill/>
          <a:ln>
            <a:noFill/>
          </a:ln>
        </p:spPr>
        <p:txBody>
          <a:bodyPr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835" y="725170"/>
            <a:ext cx="2386965" cy="4272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3055" y="80200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</a:rPr>
              <a:t>章节</a:t>
            </a:r>
            <a:endParaRPr lang="zh-CN" altLang="en-US" sz="2800" b="1">
              <a:solidFill>
                <a:srgbClr val="FF0000"/>
              </a:solidFill>
              <a:effectLst/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2370" y="80200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</a:rPr>
              <a:t>任务</a:t>
            </a:r>
            <a:endParaRPr lang="zh-CN" altLang="en-US" sz="2800" b="1">
              <a:solidFill>
                <a:srgbClr val="FF0000"/>
              </a:solidFill>
              <a:effectLst/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62825" y="80200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</a:rPr>
              <a:t>更多</a:t>
            </a:r>
            <a:endParaRPr lang="zh-CN" altLang="en-US" sz="2800" b="1">
              <a:solidFill>
                <a:srgbClr val="FF0000"/>
              </a:solidFill>
              <a:effectLst/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250" y="329565"/>
            <a:ext cx="8411210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r>
              <a:rPr lang="zh-CN" altLang="en-US" sz="150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      </a:t>
            </a:r>
            <a:r>
              <a:rPr lang="zh-CN" altLang="en-US" sz="1505" b="1">
                <a:solidFill>
                  <a:schemeClr val="tx1"/>
                </a:solidFill>
                <a:sym typeface="+mn-ea"/>
              </a:rPr>
              <a:t>http://safecueb.fanya.chaoxing.com               </a:t>
            </a:r>
            <a:r>
              <a:rPr lang="zh-CN" altLang="en-US" sz="150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课程学习</a:t>
            </a:r>
            <a:endParaRPr lang="zh-CN" altLang="en-US" sz="150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85265" y="1288415"/>
            <a:ext cx="5363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</a:rPr>
              <a:t>http://safecueb.fanya.chaoxing.com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930" y="697865"/>
            <a:ext cx="6165215" cy="4221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250" y="329565"/>
            <a:ext cx="8411210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                                                                                课程学习</a:t>
            </a:r>
            <a:endParaRPr lang="en-US" altLang="zh-CN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" y="766445"/>
            <a:ext cx="5620385" cy="375158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2028825" y="1838325"/>
            <a:ext cx="4905375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953885" y="1390650"/>
            <a:ext cx="1704975" cy="1960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注：使用在学习通</a:t>
            </a:r>
            <a:r>
              <a:rPr lang="en-US" altLang="zh-CN"/>
              <a:t>APP</a:t>
            </a:r>
            <a:r>
              <a:rPr lang="zh-CN" altLang="en-US"/>
              <a:t>注册的手机号和在学习通</a:t>
            </a:r>
            <a:r>
              <a:rPr lang="en-US" altLang="zh-CN"/>
              <a:t>APP</a:t>
            </a:r>
            <a:r>
              <a:rPr lang="zh-CN" altLang="en-US"/>
              <a:t>设定的密码或者手机验证码登录均可；</a:t>
            </a:r>
            <a:endParaRPr lang="zh-CN" altLang="en-US"/>
          </a:p>
          <a:p>
            <a:r>
              <a:rPr lang="zh-CN" altLang="en-US"/>
              <a:t>也可以选择</a:t>
            </a:r>
            <a:r>
              <a:rPr lang="en-US" altLang="zh-CN"/>
              <a:t>“</a:t>
            </a:r>
            <a:r>
              <a:rPr lang="zh-CN" altLang="en-US"/>
              <a:t>机构账号登录</a:t>
            </a:r>
            <a:r>
              <a:rPr lang="en-US" altLang="zh-CN"/>
              <a:t>”</a:t>
            </a:r>
            <a:r>
              <a:rPr lang="zh-CN" altLang="en-US"/>
              <a:t>输入学号和在学习通</a:t>
            </a:r>
            <a:r>
              <a:rPr lang="en-US" altLang="zh-CN"/>
              <a:t>APP</a:t>
            </a:r>
            <a:r>
              <a:rPr lang="zh-CN" altLang="en-US"/>
              <a:t>设定的密码即可登录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250" y="329565"/>
            <a:ext cx="8411210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——PC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                                                                                课程学习</a:t>
            </a:r>
            <a:endParaRPr lang="en-US" altLang="zh-CN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2105" y="743585"/>
            <a:ext cx="6056630" cy="411162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6525260" y="876300"/>
            <a:ext cx="1552575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7753985" y="2524125"/>
            <a:ext cx="1476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注：知识点学习完成后点</a:t>
            </a:r>
            <a:r>
              <a:rPr lang="en-US" altLang="zh-CN"/>
              <a:t>“</a:t>
            </a:r>
            <a:r>
              <a:rPr lang="zh-CN" altLang="en-US"/>
              <a:t>考试</a:t>
            </a:r>
            <a:r>
              <a:rPr lang="en-US" altLang="zh-CN"/>
              <a:t>”</a:t>
            </a:r>
            <a:r>
              <a:rPr lang="zh-CN" altLang="en-US"/>
              <a:t>参加安全教育课程的考试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6" name="组合 95"/>
          <p:cNvGrpSpPr/>
          <p:nvPr/>
        </p:nvGrpSpPr>
        <p:grpSpPr>
          <a:xfrm>
            <a:off x="444133" y="382082"/>
            <a:ext cx="617169" cy="617169"/>
            <a:chOff x="7008498" y="4342329"/>
            <a:chExt cx="656171" cy="656171"/>
          </a:xfrm>
        </p:grpSpPr>
        <p:grpSp>
          <p:nvGrpSpPr>
            <p:cNvPr id="97" name="组合 96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101" name="椭圆 100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99" name="Freeform 26"/>
              <p:cNvSpPr/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86005" tIns="43002" rIns="86005" bIns="43002" numCol="1" anchor="t" anchorCtr="0" compatLnSpc="1">
                <a:noAutofit/>
              </a:bodyPr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任意多边形 99"/>
              <p:cNvSpPr/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86005" tIns="43002" rIns="86005" bIns="43002" numCol="1" anchor="t" anchorCtr="0" compatLnSpc="1">
                <a:noAutofit/>
              </a:bodyPr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2" name="流程图: 摘录 3"/>
          <p:cNvSpPr>
            <a:spLocks noChangeArrowheads="1"/>
          </p:cNvSpPr>
          <p:nvPr/>
        </p:nvSpPr>
        <p:spPr bwMode="auto">
          <a:xfrm>
            <a:off x="5378647" y="361829"/>
            <a:ext cx="2957913" cy="2720832"/>
          </a:xfrm>
          <a:prstGeom prst="flowChartExtract">
            <a:avLst/>
          </a:prstGeom>
          <a:solidFill>
            <a:srgbClr val="FF9201"/>
          </a:solidFill>
          <a:ln w="76200">
            <a:solidFill>
              <a:srgbClr val="EDEDED"/>
            </a:solidFill>
            <a:miter lim="800000"/>
          </a:ln>
        </p:spPr>
        <p:txBody>
          <a:bodyPr anchor="ctr"/>
          <a:lstStyle/>
          <a:p>
            <a:pPr algn="ctr" defTabSz="909320" fontAlgn="base">
              <a:spcBef>
                <a:spcPct val="0"/>
              </a:spcBef>
              <a:spcAft>
                <a:spcPct val="0"/>
              </a:spcAft>
            </a:pPr>
            <a:endParaRPr lang="zh-CN" altLang="zh-CN" sz="7525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流程图: 摘录 4"/>
          <p:cNvSpPr>
            <a:spLocks noChangeArrowheads="1"/>
          </p:cNvSpPr>
          <p:nvPr/>
        </p:nvSpPr>
        <p:spPr bwMode="auto">
          <a:xfrm>
            <a:off x="5619042" y="643065"/>
            <a:ext cx="2478615" cy="2281323"/>
          </a:xfrm>
          <a:prstGeom prst="flowChartExtract">
            <a:avLst/>
          </a:prstGeom>
          <a:solidFill>
            <a:srgbClr val="FF9201"/>
          </a:solidFill>
          <a:ln w="76200">
            <a:solidFill>
              <a:srgbClr val="EDEDED"/>
            </a:solidFill>
            <a:miter lim="800000"/>
          </a:ln>
        </p:spPr>
        <p:txBody>
          <a:bodyPr anchor="ctr"/>
          <a:lstStyle/>
          <a:p>
            <a:pPr algn="ctr" defTabSz="909320" fontAlgn="base">
              <a:spcBef>
                <a:spcPct val="0"/>
              </a:spcBef>
              <a:spcAft>
                <a:spcPct val="0"/>
              </a:spcAft>
            </a:pPr>
            <a:endParaRPr lang="zh-CN" altLang="zh-CN" sz="7525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流程图: 摘录 5"/>
          <p:cNvSpPr>
            <a:spLocks noChangeArrowheads="1"/>
          </p:cNvSpPr>
          <p:nvPr/>
        </p:nvSpPr>
        <p:spPr bwMode="auto">
          <a:xfrm>
            <a:off x="5837040" y="935117"/>
            <a:ext cx="2042618" cy="1880271"/>
          </a:xfrm>
          <a:prstGeom prst="flowChartExtract">
            <a:avLst/>
          </a:prstGeom>
          <a:solidFill>
            <a:srgbClr val="FF9201"/>
          </a:solidFill>
          <a:ln w="76200">
            <a:solidFill>
              <a:srgbClr val="EDEDED"/>
            </a:solidFill>
            <a:miter lim="800000"/>
          </a:ln>
        </p:spPr>
        <p:txBody>
          <a:bodyPr anchor="ctr"/>
          <a:lstStyle/>
          <a:p>
            <a:pPr algn="ctr" defTabSz="909320" fontAlgn="base">
              <a:spcBef>
                <a:spcPct val="0"/>
              </a:spcBef>
              <a:spcAft>
                <a:spcPct val="0"/>
              </a:spcAft>
            </a:pPr>
            <a:endParaRPr lang="zh-CN" altLang="zh-CN" sz="7525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流程图: 摘录 6"/>
          <p:cNvSpPr>
            <a:spLocks noChangeArrowheads="1"/>
          </p:cNvSpPr>
          <p:nvPr/>
        </p:nvSpPr>
        <p:spPr bwMode="auto">
          <a:xfrm>
            <a:off x="6071465" y="1246934"/>
            <a:ext cx="1573771" cy="1449003"/>
          </a:xfrm>
          <a:prstGeom prst="flowChartExtract">
            <a:avLst/>
          </a:prstGeom>
          <a:solidFill>
            <a:srgbClr val="FFC000"/>
          </a:solidFill>
          <a:ln w="76200">
            <a:solidFill>
              <a:srgbClr val="EDEDED"/>
            </a:solidFill>
            <a:miter lim="800000"/>
          </a:ln>
        </p:spPr>
        <p:txBody>
          <a:bodyPr anchor="ctr"/>
          <a:lstStyle/>
          <a:p>
            <a:pPr algn="ctr" defTabSz="909320" fontAlgn="base">
              <a:spcBef>
                <a:spcPct val="0"/>
              </a:spcBef>
              <a:spcAft>
                <a:spcPct val="0"/>
              </a:spcAft>
            </a:pPr>
            <a:endParaRPr lang="zh-CN" altLang="zh-CN" sz="7525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Group 6"/>
          <p:cNvGrpSpPr/>
          <p:nvPr/>
        </p:nvGrpSpPr>
        <p:grpSpPr bwMode="auto">
          <a:xfrm>
            <a:off x="6319326" y="1572683"/>
            <a:ext cx="1078048" cy="1112535"/>
            <a:chOff x="0" y="0"/>
            <a:chExt cx="1145547" cy="1285294"/>
          </a:xfrm>
        </p:grpSpPr>
        <p:sp>
          <p:nvSpPr>
            <p:cNvPr id="39" name="流程图: 摘录 8"/>
            <p:cNvSpPr>
              <a:spLocks noChangeArrowheads="1"/>
            </p:cNvSpPr>
            <p:nvPr/>
          </p:nvSpPr>
          <p:spPr bwMode="auto">
            <a:xfrm>
              <a:off x="0" y="0"/>
              <a:ext cx="1145547" cy="1145547"/>
            </a:xfrm>
            <a:prstGeom prst="flowChartExtract">
              <a:avLst/>
            </a:prstGeom>
            <a:solidFill>
              <a:srgbClr val="FFFF00">
                <a:alpha val="40000"/>
              </a:srgbClr>
            </a:solidFill>
            <a:ln w="9525">
              <a:solidFill>
                <a:srgbClr val="FFFF00"/>
              </a:solidFill>
              <a:miter lim="800000"/>
            </a:ln>
          </p:spPr>
          <p:txBody>
            <a:bodyPr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7525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矩形 9"/>
            <p:cNvSpPr>
              <a:spLocks noChangeArrowheads="1"/>
            </p:cNvSpPr>
            <p:nvPr/>
          </p:nvSpPr>
          <p:spPr bwMode="auto">
            <a:xfrm>
              <a:off x="210411" y="76312"/>
              <a:ext cx="660589" cy="120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2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62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4572000" y="3281837"/>
            <a:ext cx="4512517" cy="609202"/>
          </a:xfrm>
          <a:prstGeom prst="rect">
            <a:avLst/>
          </a:prstGeom>
          <a:solidFill>
            <a:srgbClr val="FF9201"/>
          </a:solidFill>
          <a:ln>
            <a:noFill/>
          </a:ln>
        </p:spPr>
        <p:txBody>
          <a:bodyPr anchor="ctr"/>
          <a:lstStyle/>
          <a:p>
            <a:pPr algn="ctr" defTabSz="90932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60" dirty="0" smtClean="0">
                <a:solidFill>
                  <a:prstClr val="white"/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如何找到客服小姐姐</a:t>
            </a:r>
            <a:endParaRPr lang="zh-CN" altLang="en-US" sz="3760" dirty="0">
              <a:solidFill>
                <a:prstClr val="white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-1" y="31916"/>
            <a:ext cx="5330517" cy="5079669"/>
            <a:chOff x="175369" y="80153"/>
            <a:chExt cx="5492006" cy="5230924"/>
          </a:xfrm>
        </p:grpSpPr>
        <p:sp>
          <p:nvSpPr>
            <p:cNvPr id="44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0" y="31917"/>
            <a:ext cx="5065499" cy="5079668"/>
            <a:chOff x="117866" y="80153"/>
            <a:chExt cx="5267744" cy="5237586"/>
          </a:xfrm>
        </p:grpSpPr>
        <p:sp>
          <p:nvSpPr>
            <p:cNvPr id="47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 autoUpdateAnimBg="0"/>
      <p:bldP spid="23" grpId="0" bldLvl="0" animBg="1" autoUpdateAnimBg="0"/>
      <p:bldP spid="24" grpId="0" bldLvl="0" animBg="1" autoUpdateAnimBg="0"/>
      <p:bldP spid="37" grpId="0" bldLvl="0" animBg="1" autoUpdateAnimBg="0"/>
      <p:bldP spid="41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0"/>
          <p:cNvSpPr>
            <a:spLocks noChangeArrowheads="1"/>
          </p:cNvSpPr>
          <p:nvPr/>
        </p:nvSpPr>
        <p:spPr bwMode="auto">
          <a:xfrm rot="-5400000">
            <a:off x="3628892" y="-613403"/>
            <a:ext cx="1381156" cy="6395803"/>
          </a:xfrm>
          <a:prstGeom prst="downArrow">
            <a:avLst>
              <a:gd name="adj1" fmla="val 49065"/>
              <a:gd name="adj2" fmla="val 4484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91028" tIns="45514" rIns="91028" bIns="45514"/>
          <a:lstStyle/>
          <a:p>
            <a:pPr defTabSz="909320" fontAlgn="base">
              <a:spcBef>
                <a:spcPct val="0"/>
              </a:spcBef>
              <a:spcAft>
                <a:spcPct val="0"/>
              </a:spcAft>
            </a:pPr>
            <a:endParaRPr lang="zh-CN" altLang="en-US" sz="197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59"/>
          <p:cNvGrpSpPr/>
          <p:nvPr/>
        </p:nvGrpSpPr>
        <p:grpSpPr bwMode="auto">
          <a:xfrm>
            <a:off x="1674707" y="1859578"/>
            <a:ext cx="1702182" cy="1520018"/>
            <a:chOff x="1214413" y="2786058"/>
            <a:chExt cx="1935848" cy="1751017"/>
          </a:xfrm>
        </p:grpSpPr>
        <p:grpSp>
          <p:nvGrpSpPr>
            <p:cNvPr id="18459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6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97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2" name="Oval 8"/>
              <p:cNvSpPr>
                <a:spLocks noChangeArrowheads="1"/>
              </p:cNvSpPr>
              <p:nvPr/>
            </p:nvSpPr>
            <p:spPr bwMode="auto">
              <a:xfrm>
                <a:off x="1945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97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60" name="Text Box 9"/>
            <p:cNvSpPr txBox="1">
              <a:spLocks noChangeArrowheads="1"/>
            </p:cNvSpPr>
            <p:nvPr/>
          </p:nvSpPr>
          <p:spPr bwMode="auto">
            <a:xfrm>
              <a:off x="1214413" y="3229195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75" b="1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平台</a:t>
              </a:r>
              <a:endParaRPr lang="en-US" altLang="zh-CN" sz="1975" b="1" dirty="0" smtClean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75" b="1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在线客服</a:t>
              </a:r>
              <a:endParaRPr lang="zh-CN" altLang="en-US" sz="1975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64"/>
          <p:cNvGrpSpPr/>
          <p:nvPr/>
        </p:nvGrpSpPr>
        <p:grpSpPr bwMode="auto">
          <a:xfrm>
            <a:off x="3392160" y="1859578"/>
            <a:ext cx="1702182" cy="1520018"/>
            <a:chOff x="1231781" y="2786058"/>
            <a:chExt cx="1935848" cy="1751017"/>
          </a:xfrm>
        </p:grpSpPr>
        <p:grpSp>
          <p:nvGrpSpPr>
            <p:cNvPr id="18455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7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97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09955">
                  <a:defRPr/>
                </a:pPr>
                <a:endParaRPr lang="zh-CN" altLang="en-US" sz="197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56" name="Text Box 9"/>
            <p:cNvSpPr txBox="1">
              <a:spLocks noChangeArrowheads="1"/>
            </p:cNvSpPr>
            <p:nvPr/>
          </p:nvSpPr>
          <p:spPr bwMode="auto">
            <a:xfrm>
              <a:off x="1231781" y="3218199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75" b="1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学习通</a:t>
              </a:r>
              <a:endParaRPr lang="en-US" altLang="zh-CN" sz="1975" b="1" dirty="0" smtClean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75" b="1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移动客服</a:t>
              </a:r>
              <a:endParaRPr lang="zh-CN" altLang="en-US" sz="1975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69"/>
          <p:cNvGrpSpPr/>
          <p:nvPr/>
        </p:nvGrpSpPr>
        <p:grpSpPr bwMode="auto">
          <a:xfrm>
            <a:off x="5095496" y="1859578"/>
            <a:ext cx="1702182" cy="1520018"/>
            <a:chOff x="1214414" y="2786058"/>
            <a:chExt cx="1935848" cy="1751017"/>
          </a:xfrm>
        </p:grpSpPr>
        <p:grpSp>
          <p:nvGrpSpPr>
            <p:cNvPr id="18451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8453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rgbClr val="D8D8D8">
                  <a:alpha val="4784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97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5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09955">
                  <a:defRPr/>
                </a:pPr>
                <a:endParaRPr lang="zh-CN" altLang="en-US" sz="197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52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966470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975" b="1" dirty="0" smtClean="0">
                  <a:solidFill>
                    <a:prstClr val="white"/>
                  </a:solidFill>
                  <a:latin typeface="微软雅黑" panose="020B0503020204020204" pitchFamily="34" charset="-122"/>
                </a:rPr>
                <a:t>微信群聊</a:t>
              </a:r>
              <a:endParaRPr lang="zh-CN" altLang="en-US" sz="1975" b="1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80" name="矩形标注 79"/>
          <p:cNvSpPr/>
          <p:nvPr/>
        </p:nvSpPr>
        <p:spPr>
          <a:xfrm>
            <a:off x="2007679" y="3654335"/>
            <a:ext cx="1476717" cy="44794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09955">
              <a:defRPr/>
            </a:pPr>
            <a:endParaRPr lang="zh-CN" altLang="en-US" sz="1785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1908681" y="3699129"/>
            <a:ext cx="1786247" cy="995241"/>
          </a:xfrm>
          <a:prstGeom prst="rect">
            <a:avLst/>
          </a:prstGeom>
          <a:noFill/>
          <a:ln>
            <a:noFill/>
          </a:ln>
        </p:spPr>
        <p:txBody>
          <a:bodyPr wrap="square" lIns="91028" tIns="45514" rIns="91028" bIns="45514">
            <a:spAutoFit/>
          </a:bodyPr>
          <a:lstStyle/>
          <a:p>
            <a:pPr defTabSz="909955">
              <a:lnSpc>
                <a:spcPct val="120000"/>
              </a:lnSpc>
              <a:defRPr/>
            </a:pPr>
            <a:r>
              <a:rPr lang="zh-CN" altLang="en-US" sz="122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首页，即登录页，页面右下端“帮助中心”、“常见问题”“在线客服”“热线电话”</a:t>
            </a:r>
            <a:endParaRPr lang="zh-CN" altLang="en-US" sz="122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标注 83"/>
          <p:cNvSpPr/>
          <p:nvPr/>
        </p:nvSpPr>
        <p:spPr>
          <a:xfrm>
            <a:off x="3627737" y="1516156"/>
            <a:ext cx="1585717" cy="64206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09955">
              <a:defRPr/>
            </a:pPr>
            <a:endParaRPr lang="zh-CN" altLang="en-US" sz="1785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>
            <a:off x="3694929" y="980119"/>
            <a:ext cx="1677030" cy="543579"/>
          </a:xfrm>
          <a:prstGeom prst="rect">
            <a:avLst/>
          </a:prstGeom>
          <a:noFill/>
          <a:ln>
            <a:noFill/>
          </a:ln>
        </p:spPr>
        <p:txBody>
          <a:bodyPr wrap="square" lIns="91028" tIns="45514" rIns="91028" bIns="45514">
            <a:spAutoFit/>
          </a:bodyPr>
          <a:lstStyle/>
          <a:p>
            <a:pPr defTabSz="909955">
              <a:lnSpc>
                <a:spcPct val="120000"/>
              </a:lnSpc>
              <a:defRPr/>
            </a:pPr>
            <a:r>
              <a:rPr lang="zh-CN" altLang="en-US" sz="122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登录页，右上角“客服”</a:t>
            </a:r>
            <a:endParaRPr lang="zh-CN" altLang="en-US" sz="122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标注 85"/>
          <p:cNvSpPr/>
          <p:nvPr/>
        </p:nvSpPr>
        <p:spPr>
          <a:xfrm>
            <a:off x="5462809" y="3654335"/>
            <a:ext cx="1478210" cy="44794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8" tIns="45514" rIns="91028" bIns="45514" anchor="ctr"/>
          <a:lstStyle/>
          <a:p>
            <a:pPr algn="ctr" defTabSz="909955">
              <a:defRPr/>
            </a:pPr>
            <a:endParaRPr lang="zh-CN" altLang="en-US" sz="1785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5271770" y="3789045"/>
            <a:ext cx="2070735" cy="316865"/>
          </a:xfrm>
          <a:prstGeom prst="rect">
            <a:avLst/>
          </a:prstGeom>
          <a:noFill/>
          <a:ln>
            <a:noFill/>
          </a:ln>
        </p:spPr>
        <p:txBody>
          <a:bodyPr wrap="square" lIns="91028" tIns="45514" rIns="91028" bIns="45514">
            <a:spAutoFit/>
          </a:bodyPr>
          <a:lstStyle/>
          <a:p>
            <a:pPr defTabSz="909955">
              <a:lnSpc>
                <a:spcPct val="120000"/>
              </a:lnSpc>
              <a:defRPr/>
            </a:pPr>
            <a:r>
              <a:rPr lang="zh-CN" altLang="en-US" sz="1225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请同学们添加微信群</a:t>
            </a:r>
            <a:endParaRPr lang="en-US" altLang="zh-CN" sz="122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6"/>
          <p:cNvSpPr>
            <a:spLocks noChangeArrowheads="1"/>
          </p:cNvSpPr>
          <p:nvPr/>
        </p:nvSpPr>
        <p:spPr bwMode="auto">
          <a:xfrm>
            <a:off x="603005" y="329771"/>
            <a:ext cx="3099762" cy="296726"/>
          </a:xfrm>
          <a:prstGeom prst="rect">
            <a:avLst/>
          </a:prstGeom>
          <a:noFill/>
          <a:ln>
            <a:noFill/>
          </a:ln>
        </p:spPr>
        <p:txBody>
          <a:bodyPr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如何找到客服小姐姐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33" name="任意多边形 32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>
              <a:stCxn id="33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36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37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38" name="五边形 37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80" grpId="0" animBg="1"/>
      <p:bldP spid="80" grpId="1" animBg="1"/>
      <p:bldP spid="80" grpId="2" animBg="1"/>
      <p:bldP spid="82" grpId="0"/>
      <p:bldP spid="82" grpId="1"/>
      <p:bldP spid="84" grpId="0" animBg="1"/>
      <p:bldP spid="84" grpId="1" animBg="1"/>
      <p:bldP spid="84" grpId="2" animBg="1"/>
      <p:bldP spid="85" grpId="0"/>
      <p:bldP spid="85" grpId="1"/>
      <p:bldP spid="86" grpId="0" animBg="1"/>
      <p:bldP spid="86" grpId="1" animBg="1"/>
      <p:bldP spid="86" grpId="2" animBg="1"/>
      <p:bldP spid="87" grpId="0"/>
      <p:bldP spid="87" grpId="1"/>
      <p:bldP spid="31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6"/>
          <p:cNvSpPr>
            <a:spLocks noChangeArrowheads="1"/>
          </p:cNvSpPr>
          <p:nvPr/>
        </p:nvSpPr>
        <p:spPr bwMode="auto">
          <a:xfrm>
            <a:off x="603005" y="329771"/>
            <a:ext cx="3099762" cy="296726"/>
          </a:xfrm>
          <a:prstGeom prst="rect">
            <a:avLst/>
          </a:prstGeom>
          <a:noFill/>
          <a:ln>
            <a:noFill/>
          </a:ln>
        </p:spPr>
        <p:txBody>
          <a:bodyPr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如何找到客服小姐姐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33" name="任意多边形 32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>
              <a:stCxn id="33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36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37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38" name="五边形 37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220" y="1071563"/>
            <a:ext cx="1996112" cy="34361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-1317" t="21576" r="1317" b="22792"/>
          <a:stretch>
            <a:fillRect/>
          </a:stretch>
        </p:blipFill>
        <p:spPr>
          <a:xfrm>
            <a:off x="3803650" y="1020445"/>
            <a:ext cx="2892425" cy="3487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1060" y="1847850"/>
            <a:ext cx="158115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除了前面两种方式还有</a:t>
            </a:r>
            <a:r>
              <a:rPr lang="en-US" altLang="zh-CN"/>
              <a:t>QQ</a:t>
            </a:r>
            <a:r>
              <a:rPr lang="zh-CN" altLang="en-US"/>
              <a:t>答疑群：</a:t>
            </a:r>
            <a:r>
              <a:rPr lang="en-US" altLang="zh-CN"/>
              <a:t>570224257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1914525" y="887133"/>
            <a:ext cx="1287741" cy="1287741"/>
            <a:chOff x="1571625" y="988733"/>
            <a:chExt cx="1287741" cy="1287741"/>
          </a:xfrm>
        </p:grpSpPr>
        <p:grpSp>
          <p:nvGrpSpPr>
            <p:cNvPr id="22" name="组合 21"/>
            <p:cNvGrpSpPr/>
            <p:nvPr/>
          </p:nvGrpSpPr>
          <p:grpSpPr>
            <a:xfrm>
              <a:off x="1571625" y="988733"/>
              <a:ext cx="1287741" cy="1287741"/>
              <a:chOff x="1571625" y="988733"/>
              <a:chExt cx="1287741" cy="128774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571625" y="988733"/>
                <a:ext cx="1287741" cy="1287741"/>
              </a:xfrm>
              <a:prstGeom prst="ellipse">
                <a:avLst/>
              </a:prstGeom>
              <a:solidFill>
                <a:srgbClr val="D887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637646" y="1054754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773161" y="1170938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学</a:t>
              </a:r>
              <a:endParaRPr lang="zh-CN" altLang="en-US" sz="5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29953" y="887133"/>
            <a:ext cx="1287741" cy="1287741"/>
            <a:chOff x="2987053" y="988733"/>
            <a:chExt cx="1287741" cy="1287741"/>
          </a:xfrm>
        </p:grpSpPr>
        <p:grpSp>
          <p:nvGrpSpPr>
            <p:cNvPr id="23" name="组合 22"/>
            <p:cNvGrpSpPr/>
            <p:nvPr/>
          </p:nvGrpSpPr>
          <p:grpSpPr>
            <a:xfrm>
              <a:off x="2987053" y="988733"/>
              <a:ext cx="1287741" cy="1287741"/>
              <a:chOff x="2987053" y="988733"/>
              <a:chExt cx="1287741" cy="128774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87053" y="988733"/>
                <a:ext cx="1287741" cy="1287741"/>
              </a:xfrm>
              <a:prstGeom prst="ellipse">
                <a:avLst/>
              </a:prstGeom>
              <a:solidFill>
                <a:srgbClr val="ED29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053074" y="1058585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3204891" y="117758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5400" b="1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习</a:t>
              </a:r>
              <a:endParaRPr lang="zh-CN" altLang="en-US" sz="5400" b="1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45381" y="887133"/>
            <a:ext cx="1287741" cy="1287741"/>
            <a:chOff x="4402481" y="988733"/>
            <a:chExt cx="1287741" cy="1287741"/>
          </a:xfrm>
        </p:grpSpPr>
        <p:grpSp>
          <p:nvGrpSpPr>
            <p:cNvPr id="24" name="组合 23"/>
            <p:cNvGrpSpPr/>
            <p:nvPr/>
          </p:nvGrpSpPr>
          <p:grpSpPr>
            <a:xfrm>
              <a:off x="4402481" y="988733"/>
              <a:ext cx="1287741" cy="1287741"/>
              <a:chOff x="4402481" y="988733"/>
              <a:chExt cx="1287741" cy="128774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402481" y="988733"/>
                <a:ext cx="1287741" cy="1287741"/>
              </a:xfrm>
              <a:prstGeom prst="ellipse">
                <a:avLst/>
              </a:prstGeom>
              <a:solidFill>
                <a:srgbClr val="7A04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468502" y="1058585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4617915" y="1170034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5400" b="1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顺</a:t>
              </a:r>
              <a:endParaRPr lang="zh-CN" altLang="en-US" sz="5400" b="1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160809" y="887133"/>
            <a:ext cx="1287741" cy="1287741"/>
            <a:chOff x="5817909" y="988733"/>
            <a:chExt cx="1287741" cy="1287741"/>
          </a:xfrm>
        </p:grpSpPr>
        <p:grpSp>
          <p:nvGrpSpPr>
            <p:cNvPr id="25" name="组合 24"/>
            <p:cNvGrpSpPr/>
            <p:nvPr/>
          </p:nvGrpSpPr>
          <p:grpSpPr>
            <a:xfrm>
              <a:off x="5817909" y="988733"/>
              <a:ext cx="1287741" cy="1287741"/>
              <a:chOff x="5817909" y="988733"/>
              <a:chExt cx="1287741" cy="128774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5817909" y="988733"/>
                <a:ext cx="1287741" cy="1287741"/>
              </a:xfrm>
              <a:prstGeom prst="ellipse">
                <a:avLst/>
              </a:prstGeom>
              <a:solidFill>
                <a:srgbClr val="007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883930" y="1058585"/>
                <a:ext cx="1155698" cy="115569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023197" y="1158637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zh-CN" altLang="en-US" sz="5400" b="1" dirty="0" smtClean="0">
                  <a:solidFill>
                    <a:prstClr val="white"/>
                  </a:solidFill>
                  <a:latin typeface="Agency FB" panose="020B0503020202020204" pitchFamily="34" charset="0"/>
                </a:rPr>
                <a:t>利</a:t>
              </a:r>
              <a:endParaRPr lang="zh-CN" altLang="en-US" sz="5400" b="1" dirty="0">
                <a:solidFill>
                  <a:prstClr val="white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900236" y="2419350"/>
            <a:ext cx="6028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首都经济贸易大学</a:t>
            </a:r>
            <a:r>
              <a:rPr lang="en-US" altLang="zh-CN" sz="2800" b="1" dirty="0" smtClean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•</a:t>
            </a:r>
            <a:r>
              <a:rPr lang="zh-CN" altLang="en-US" sz="2800" b="1" dirty="0" smtClean="0">
                <a:solidFill>
                  <a:srgbClr val="7030A0"/>
                </a:solidFill>
                <a:latin typeface="+mj-ea"/>
                <a:ea typeface="+mj-ea"/>
                <a:sym typeface="+mn-ea"/>
              </a:rPr>
              <a:t>安全教育学习培训</a:t>
            </a:r>
            <a:endParaRPr lang="zh-CN" altLang="en-US" sz="2800" b="1" dirty="0">
              <a:solidFill>
                <a:srgbClr val="7030A0"/>
              </a:solidFill>
              <a:latin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86697" y="2926029"/>
            <a:ext cx="401256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</a:rPr>
              <a:t>—</a:t>
            </a:r>
            <a:r>
              <a:rPr lang="zh-CN" altLang="en-US" sz="2000" dirty="0">
                <a:solidFill>
                  <a:srgbClr val="002060"/>
                </a:solidFill>
              </a:rPr>
              <a:t>超星集团 课程运营部 </a:t>
            </a:r>
            <a:r>
              <a:rPr lang="en-US" altLang="zh-CN" sz="2000" dirty="0">
                <a:solidFill>
                  <a:srgbClr val="002060"/>
                </a:solidFill>
              </a:rPr>
              <a:t>	</a:t>
            </a:r>
            <a:r>
              <a:rPr lang="zh-CN" altLang="en-US" sz="2000" dirty="0">
                <a:solidFill>
                  <a:srgbClr val="002060"/>
                </a:solidFill>
              </a:rPr>
              <a:t>宋德强 </a:t>
            </a:r>
            <a:r>
              <a:rPr lang="en-US" altLang="zh-CN" sz="2000" dirty="0">
                <a:solidFill>
                  <a:srgbClr val="002060"/>
                </a:solidFill>
              </a:rPr>
              <a:t>—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decel="28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31584"/>
            <a:ext cx="9144000" cy="5143500"/>
          </a:xfrm>
          <a:prstGeom prst="rect">
            <a:avLst/>
          </a:prstGeom>
        </p:spPr>
      </p:pic>
      <p:grpSp>
        <p:nvGrpSpPr>
          <p:cNvPr id="91" name="组合 90"/>
          <p:cNvGrpSpPr/>
          <p:nvPr/>
        </p:nvGrpSpPr>
        <p:grpSpPr>
          <a:xfrm>
            <a:off x="-1" y="31916"/>
            <a:ext cx="5330517" cy="5079669"/>
            <a:chOff x="175369" y="80153"/>
            <a:chExt cx="5492006" cy="5230924"/>
          </a:xfrm>
        </p:grpSpPr>
        <p:sp>
          <p:nvSpPr>
            <p:cNvPr id="10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-60325" y="47157"/>
            <a:ext cx="5065499" cy="5079668"/>
            <a:chOff x="117866" y="80153"/>
            <a:chExt cx="5267744" cy="5237586"/>
          </a:xfrm>
        </p:grpSpPr>
        <p:sp>
          <p:nvSpPr>
            <p:cNvPr id="12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8" name="Title 3"/>
          <p:cNvSpPr txBox="1"/>
          <p:nvPr/>
        </p:nvSpPr>
        <p:spPr>
          <a:xfrm>
            <a:off x="-1" y="31916"/>
            <a:ext cx="696687" cy="1748965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bg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defRPr>
            </a:lvl1pPr>
          </a:lstStyle>
          <a:p>
            <a:pPr defTabSz="909955">
              <a:defRPr/>
            </a:pPr>
            <a:r>
              <a:rPr lang="zh-CN" altLang="en-US" sz="3760" dirty="0">
                <a:solidFill>
                  <a:prstClr val="white"/>
                </a:solidFill>
                <a:ea typeface="微软雅黑" panose="020B0503020204020204" pitchFamily="34" charset="-122"/>
              </a:rPr>
              <a:t>目</a:t>
            </a:r>
            <a:endParaRPr lang="en-US" altLang="zh-CN" sz="3760" dirty="0">
              <a:solidFill>
                <a:prstClr val="white"/>
              </a:solidFill>
              <a:ea typeface="微软雅黑" panose="020B0503020204020204" pitchFamily="34" charset="-122"/>
            </a:endParaRPr>
          </a:p>
          <a:p>
            <a:pPr defTabSz="909955">
              <a:defRPr/>
            </a:pPr>
            <a:r>
              <a:rPr lang="zh-CN" altLang="en-US" sz="3760" dirty="0">
                <a:solidFill>
                  <a:prstClr val="white"/>
                </a:solidFill>
                <a:ea typeface="微软雅黑" panose="020B0503020204020204" pitchFamily="34" charset="-122"/>
              </a:rPr>
              <a:t>录</a:t>
            </a:r>
            <a:endParaRPr lang="en-US" altLang="zh-CN" sz="376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33444" y="883408"/>
            <a:ext cx="3939540" cy="895985"/>
            <a:chOff x="4386950" y="2354487"/>
            <a:chExt cx="4188496" cy="952606"/>
          </a:xfrm>
        </p:grpSpPr>
        <p:sp>
          <p:nvSpPr>
            <p:cNvPr id="109" name="TextBox 108"/>
            <p:cNvSpPr txBox="1"/>
            <p:nvPr/>
          </p:nvSpPr>
          <p:spPr>
            <a:xfrm>
              <a:off x="4682656" y="2354487"/>
              <a:ext cx="3892790" cy="952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09955">
                <a:defRPr/>
              </a:pPr>
              <a:r>
                <a:rPr lang="zh-CN" altLang="en-US" sz="2000" b="1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如何学习大学生安全教育课程</a:t>
              </a:r>
              <a:endParaRPr lang="en-US" altLang="zh-CN" sz="20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09955">
                <a:lnSpc>
                  <a:spcPct val="150000"/>
                </a:lnSpc>
                <a:defRPr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手机端学习通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+PC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端</a:t>
              </a:r>
              <a:endParaRPr lang="en-US" altLang="zh-CN" sz="1400" b="1" dirty="0">
                <a:latin typeface="微软雅黑" panose="020B0503020204020204" pitchFamily="34" charset="-122"/>
                <a:ea typeface="宋体" panose="02010600030101010101" pitchFamily="2" charset="-122"/>
              </a:endParaRPr>
            </a:p>
            <a:p>
              <a:pPr defTabSz="909955">
                <a:defRPr/>
              </a:pPr>
              <a:endParaRPr lang="en-US" altLang="zh-CN" sz="113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宋体" panose="02010600030101010101" pitchFamily="2" charset="-122"/>
              </a:endParaRPr>
            </a:p>
          </p:txBody>
        </p:sp>
        <p:sp>
          <p:nvSpPr>
            <p:cNvPr id="110" name="Freeform 65"/>
            <p:cNvSpPr/>
            <p:nvPr/>
          </p:nvSpPr>
          <p:spPr bwMode="auto">
            <a:xfrm>
              <a:off x="4386950" y="2447459"/>
              <a:ext cx="288988" cy="292737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462616" y="2016589"/>
            <a:ext cx="3863504" cy="1112029"/>
            <a:chOff x="3739681" y="2560169"/>
            <a:chExt cx="4107656" cy="1182304"/>
          </a:xfrm>
        </p:grpSpPr>
        <p:sp>
          <p:nvSpPr>
            <p:cNvPr id="111" name="TextBox 110"/>
            <p:cNvSpPr txBox="1"/>
            <p:nvPr/>
          </p:nvSpPr>
          <p:spPr>
            <a:xfrm>
              <a:off x="4841760" y="2560169"/>
              <a:ext cx="3005577" cy="9802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09955">
                <a:defRPr/>
              </a:pP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如何找到客服小姐姐</a:t>
              </a:r>
              <a:endPara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09955">
                <a:defRPr/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微信群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09955">
                <a:defRPr/>
              </a:pPr>
              <a:endPara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65"/>
            <p:cNvSpPr/>
            <p:nvPr/>
          </p:nvSpPr>
          <p:spPr bwMode="auto">
            <a:xfrm>
              <a:off x="3739681" y="3408224"/>
              <a:ext cx="273696" cy="334249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45944" y="4138923"/>
            <a:ext cx="617169" cy="617169"/>
            <a:chOff x="7008498" y="4342329"/>
            <a:chExt cx="656171" cy="656171"/>
          </a:xfrm>
        </p:grpSpPr>
        <p:grpSp>
          <p:nvGrpSpPr>
            <p:cNvPr id="431" name="组合 430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32" name="椭圆 431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椭圆 432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8" name="组合 437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439" name="Freeform 26"/>
              <p:cNvSpPr/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86005" tIns="43002" rIns="86005" bIns="43002" numCol="1" anchor="t" anchorCtr="0" compatLnSpc="1">
                <a:noAutofit/>
              </a:bodyPr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任意多边形 439"/>
              <p:cNvSpPr/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86005" tIns="43002" rIns="86005" bIns="43002" numCol="1" anchor="t" anchorCtr="0" compatLnSpc="1">
                <a:noAutofit/>
              </a:bodyPr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384415" y="4159011"/>
            <a:ext cx="617169" cy="617169"/>
            <a:chOff x="7021166" y="4387903"/>
            <a:chExt cx="656171" cy="656171"/>
          </a:xfrm>
        </p:grpSpPr>
        <p:grpSp>
          <p:nvGrpSpPr>
            <p:cNvPr id="38" name="组合 37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9" name="椭圆 38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7" name="任意多边形 436"/>
            <p:cNvSpPr/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86005" tIns="43002" rIns="86005" bIns="43002" numCol="1" anchor="t" anchorCtr="0" compatLnSpc="1">
              <a:noAutofit/>
            </a:bodyPr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71679" y="4148420"/>
            <a:ext cx="617169" cy="617169"/>
            <a:chOff x="6157069" y="4376643"/>
            <a:chExt cx="656171" cy="656171"/>
          </a:xfrm>
        </p:grpSpPr>
        <p:grpSp>
          <p:nvGrpSpPr>
            <p:cNvPr id="42" name="组合 41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3" name="椭圆 42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909955">
                <a:defRPr/>
              </a:pPr>
              <a:endParaRPr lang="en-US" sz="178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21010" y="4149514"/>
            <a:ext cx="617169" cy="617169"/>
            <a:chOff x="7910629" y="4377806"/>
            <a:chExt cx="656171" cy="656171"/>
          </a:xfrm>
        </p:grpSpPr>
        <p:grpSp>
          <p:nvGrpSpPr>
            <p:cNvPr id="48" name="组合 47"/>
            <p:cNvGrpSpPr/>
            <p:nvPr/>
          </p:nvGrpSpPr>
          <p:grpSpPr>
            <a:xfrm>
              <a:off x="7910629" y="4377806"/>
              <a:ext cx="656171" cy="656171"/>
              <a:chOff x="8415028" y="1301255"/>
              <a:chExt cx="1491176" cy="1491176"/>
            </a:xfrm>
            <a:solidFill>
              <a:srgbClr val="CC33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9" name="椭圆 48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4" name="组合 433"/>
            <p:cNvGrpSpPr/>
            <p:nvPr/>
          </p:nvGrpSpPr>
          <p:grpSpPr>
            <a:xfrm>
              <a:off x="8030376" y="4502416"/>
              <a:ext cx="416676" cy="405480"/>
              <a:chOff x="5970999" y="1635369"/>
              <a:chExt cx="302366" cy="294242"/>
            </a:xfrm>
            <a:solidFill>
              <a:schemeClr val="bg1"/>
            </a:solidFill>
            <a:effectLst/>
          </p:grpSpPr>
          <p:sp>
            <p:nvSpPr>
              <p:cNvPr id="435" name="Rectangle 11"/>
              <p:cNvSpPr>
                <a:spLocks noChangeArrowheads="1"/>
              </p:cNvSpPr>
              <p:nvPr/>
            </p:nvSpPr>
            <p:spPr bwMode="auto">
              <a:xfrm>
                <a:off x="6103263" y="1635369"/>
                <a:ext cx="37156" cy="135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86005" tIns="43002" rIns="86005" bIns="43002" numCol="1" anchor="t" anchorCtr="0" compatLnSpc="1"/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 b="1">
                  <a:ln w="12700">
                    <a:solidFill>
                      <a:srgbClr val="C00000">
                        <a:satMod val="155000"/>
                      </a:srgbClr>
                    </a:solidFill>
                    <a:prstDash val="solid"/>
                  </a:ln>
                  <a:solidFill>
                    <a:srgbClr val="FF0000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"/>
              <p:cNvSpPr/>
              <p:nvPr/>
            </p:nvSpPr>
            <p:spPr bwMode="auto">
              <a:xfrm>
                <a:off x="5970999" y="1642926"/>
                <a:ext cx="302366" cy="286685"/>
              </a:xfrm>
              <a:custGeom>
                <a:avLst/>
                <a:gdLst>
                  <a:gd name="T0" fmla="*/ 270 w 373"/>
                  <a:gd name="T1" fmla="*/ 0 h 354"/>
                  <a:gd name="T2" fmla="*/ 270 w 373"/>
                  <a:gd name="T3" fmla="*/ 0 h 354"/>
                  <a:gd name="T4" fmla="*/ 251 w 373"/>
                  <a:gd name="T5" fmla="*/ 40 h 354"/>
                  <a:gd name="T6" fmla="*/ 329 w 373"/>
                  <a:gd name="T7" fmla="*/ 167 h 354"/>
                  <a:gd name="T8" fmla="*/ 186 w 373"/>
                  <a:gd name="T9" fmla="*/ 309 h 354"/>
                  <a:gd name="T10" fmla="*/ 44 w 373"/>
                  <a:gd name="T11" fmla="*/ 167 h 354"/>
                  <a:gd name="T12" fmla="*/ 123 w 373"/>
                  <a:gd name="T13" fmla="*/ 40 h 354"/>
                  <a:gd name="T14" fmla="*/ 123 w 373"/>
                  <a:gd name="T15" fmla="*/ 40 h 354"/>
                  <a:gd name="T16" fmla="*/ 102 w 373"/>
                  <a:gd name="T17" fmla="*/ 0 h 354"/>
                  <a:gd name="T18" fmla="*/ 0 w 373"/>
                  <a:gd name="T19" fmla="*/ 167 h 354"/>
                  <a:gd name="T20" fmla="*/ 186 w 373"/>
                  <a:gd name="T21" fmla="*/ 354 h 354"/>
                  <a:gd name="T22" fmla="*/ 373 w 373"/>
                  <a:gd name="T23" fmla="*/ 167 h 354"/>
                  <a:gd name="T24" fmla="*/ 270 w 373"/>
                  <a:gd name="T2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54">
                    <a:moveTo>
                      <a:pt x="27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251" y="40"/>
                      <a:pt x="251" y="40"/>
                      <a:pt x="251" y="40"/>
                    </a:cubicBezTo>
                    <a:cubicBezTo>
                      <a:pt x="297" y="64"/>
                      <a:pt x="329" y="112"/>
                      <a:pt x="329" y="167"/>
                    </a:cubicBezTo>
                    <a:cubicBezTo>
                      <a:pt x="329" y="245"/>
                      <a:pt x="265" y="309"/>
                      <a:pt x="186" y="309"/>
                    </a:cubicBezTo>
                    <a:cubicBezTo>
                      <a:pt x="108" y="309"/>
                      <a:pt x="44" y="245"/>
                      <a:pt x="44" y="167"/>
                    </a:cubicBezTo>
                    <a:cubicBezTo>
                      <a:pt x="44" y="111"/>
                      <a:pt x="76" y="63"/>
                      <a:pt x="123" y="40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2" y="31"/>
                      <a:pt x="0" y="94"/>
                      <a:pt x="0" y="167"/>
                    </a:cubicBezTo>
                    <a:cubicBezTo>
                      <a:pt x="0" y="270"/>
                      <a:pt x="84" y="354"/>
                      <a:pt x="186" y="354"/>
                    </a:cubicBezTo>
                    <a:cubicBezTo>
                      <a:pt x="289" y="354"/>
                      <a:pt x="373" y="270"/>
                      <a:pt x="373" y="167"/>
                    </a:cubicBezTo>
                    <a:cubicBezTo>
                      <a:pt x="373" y="94"/>
                      <a:pt x="331" y="31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86005" tIns="43002" rIns="86005" bIns="43002" numCol="1" anchor="t" anchorCtr="0" compatLnSpc="1"/>
              <a:lstStyle/>
              <a:p>
                <a:pPr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" name="Freeform 65"/>
          <p:cNvSpPr/>
          <p:nvPr/>
        </p:nvSpPr>
        <p:spPr bwMode="auto">
          <a:xfrm>
            <a:off x="4115589" y="1817944"/>
            <a:ext cx="271811" cy="275337"/>
          </a:xfrm>
          <a:custGeom>
            <a:avLst/>
            <a:gdLst>
              <a:gd name="T0" fmla="*/ 0 w 70"/>
              <a:gd name="T1" fmla="*/ 41 h 82"/>
              <a:gd name="T2" fmla="*/ 0 w 70"/>
              <a:gd name="T3" fmla="*/ 0 h 82"/>
              <a:gd name="T4" fmla="*/ 34 w 70"/>
              <a:gd name="T5" fmla="*/ 21 h 82"/>
              <a:gd name="T6" fmla="*/ 70 w 70"/>
              <a:gd name="T7" fmla="*/ 41 h 82"/>
              <a:gd name="T8" fmla="*/ 34 w 70"/>
              <a:gd name="T9" fmla="*/ 62 h 82"/>
              <a:gd name="T10" fmla="*/ 0 w 70"/>
              <a:gd name="T11" fmla="*/ 82 h 82"/>
              <a:gd name="T12" fmla="*/ 0 w 70"/>
              <a:gd name="T13" fmla="*/ 4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82">
                <a:moveTo>
                  <a:pt x="0" y="41"/>
                </a:moveTo>
                <a:lnTo>
                  <a:pt x="0" y="0"/>
                </a:lnTo>
                <a:lnTo>
                  <a:pt x="34" y="21"/>
                </a:lnTo>
                <a:lnTo>
                  <a:pt x="70" y="41"/>
                </a:lnTo>
                <a:lnTo>
                  <a:pt x="34" y="62"/>
                </a:lnTo>
                <a:lnTo>
                  <a:pt x="0" y="82"/>
                </a:lnTo>
                <a:lnTo>
                  <a:pt x="0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6005" tIns="43002" rIns="86005" bIns="43002" numCol="1" anchor="t" anchorCtr="0" compatLnSpc="1"/>
          <a:p>
            <a:pPr defTabSz="909320" fontAlgn="base">
              <a:spcBef>
                <a:spcPct val="0"/>
              </a:spcBef>
              <a:spcAft>
                <a:spcPct val="0"/>
              </a:spcAft>
            </a:pPr>
            <a:endParaRPr lang="zh-CN" altLang="en-US" sz="1785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5065499" y="3119243"/>
            <a:ext cx="4048173" cy="610695"/>
          </a:xfrm>
          <a:prstGeom prst="rect">
            <a:avLst/>
          </a:prstGeom>
          <a:solidFill>
            <a:srgbClr val="7030A0"/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algn="ctr" defTabSz="909955">
              <a:defRPr/>
            </a:pPr>
            <a:endParaRPr lang="zh-CN" altLang="en-US" sz="2800" b="1" dirty="0" smtClean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defTabSz="909955">
              <a:defRPr/>
            </a:pPr>
            <a:r>
              <a:rPr lang="zh-CN" altLang="en-US" sz="2800" b="1" dirty="0" smtClean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如何学习安全教育课程</a:t>
            </a:r>
            <a:endParaRPr lang="en-US" altLang="zh-CN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09955">
              <a:defRPr/>
            </a:pPr>
            <a:endParaRPr lang="en-US" altLang="zh-CN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" name="椭圆 5"/>
          <p:cNvSpPr>
            <a:spLocks noChangeArrowheads="1"/>
          </p:cNvSpPr>
          <p:nvPr/>
        </p:nvSpPr>
        <p:spPr bwMode="auto">
          <a:xfrm>
            <a:off x="5944547" y="890728"/>
            <a:ext cx="1827605" cy="1829099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6F6F6"/>
            </a:solidFill>
            <a:round/>
          </a:ln>
        </p:spPr>
        <p:txBody>
          <a:bodyPr anchor="ctr"/>
          <a:lstStyle/>
          <a:p>
            <a:pPr algn="ctr" defTabSz="909320" fontAlgn="base">
              <a:spcBef>
                <a:spcPct val="0"/>
              </a:spcBef>
              <a:spcAft>
                <a:spcPct val="0"/>
              </a:spcAft>
            </a:pPr>
            <a:endParaRPr lang="zh-CN" altLang="zh-CN" sz="17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椭圆 4"/>
          <p:cNvSpPr>
            <a:spLocks noChangeArrowheads="1"/>
          </p:cNvSpPr>
          <p:nvPr/>
        </p:nvSpPr>
        <p:spPr bwMode="auto">
          <a:xfrm>
            <a:off x="6147614" y="1093795"/>
            <a:ext cx="1421471" cy="1422965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 cap="flat" cmpd="sng">
            <a:solidFill>
              <a:srgbClr val="F6F6F6"/>
            </a:solidFill>
            <a:round/>
          </a:ln>
        </p:spPr>
        <p:txBody>
          <a:bodyPr anchor="ctr"/>
          <a:lstStyle/>
          <a:p>
            <a:pPr algn="ctr" defTabSz="909955">
              <a:defRPr/>
            </a:pPr>
            <a:endParaRPr lang="zh-CN" altLang="zh-CN" sz="1785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6350681" y="1296863"/>
            <a:ext cx="1015336" cy="101683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 cap="flat" cmpd="sng">
            <a:solidFill>
              <a:srgbClr val="F6F6F6"/>
            </a:solidFill>
            <a:round/>
          </a:ln>
        </p:spPr>
        <p:txBody>
          <a:bodyPr anchor="ctr"/>
          <a:lstStyle/>
          <a:p>
            <a:pPr algn="ctr" defTabSz="909955">
              <a:defRPr/>
            </a:pPr>
            <a:r>
              <a:rPr lang="en-US" altLang="zh-CN" sz="7525" b="1" dirty="0">
                <a:solidFill>
                  <a:srgbClr val="F8F8F8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7525" b="1" dirty="0">
              <a:solidFill>
                <a:srgbClr val="F8F8F8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453346" y="382355"/>
            <a:ext cx="617169" cy="617169"/>
            <a:chOff x="6157069" y="4376643"/>
            <a:chExt cx="656171" cy="656171"/>
          </a:xfrm>
        </p:grpSpPr>
        <p:grpSp>
          <p:nvGrpSpPr>
            <p:cNvPr id="78" name="组合 77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80" name="椭圆 79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0932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785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909955">
                <a:defRPr/>
              </a:pPr>
              <a:endParaRPr lang="en-US" sz="1785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-1" y="31916"/>
            <a:ext cx="5330517" cy="5079669"/>
            <a:chOff x="175369" y="80153"/>
            <a:chExt cx="5492006" cy="5230924"/>
          </a:xfrm>
        </p:grpSpPr>
        <p:sp>
          <p:nvSpPr>
            <p:cNvPr id="38" name="Freeform 39"/>
            <p:cNvSpPr/>
            <p:nvPr/>
          </p:nvSpPr>
          <p:spPr bwMode="auto">
            <a:xfrm>
              <a:off x="4452541" y="80153"/>
              <a:ext cx="1214834" cy="1590301"/>
            </a:xfrm>
            <a:custGeom>
              <a:avLst/>
              <a:gdLst>
                <a:gd name="T0" fmla="*/ 0 w 614"/>
                <a:gd name="T1" fmla="*/ 347 h 347"/>
                <a:gd name="T2" fmla="*/ 302 w 614"/>
                <a:gd name="T3" fmla="*/ 9 h 347"/>
                <a:gd name="T4" fmla="*/ 614 w 614"/>
                <a:gd name="T5" fmla="*/ 0 h 347"/>
                <a:gd name="T6" fmla="*/ 319 w 614"/>
                <a:gd name="T7" fmla="*/ 301 h 347"/>
                <a:gd name="T8" fmla="*/ 0 w 614"/>
                <a:gd name="T9" fmla="*/ 347 h 347"/>
                <a:gd name="connsiteX0" fmla="*/ 0 w 12283"/>
                <a:gd name="connsiteY0" fmla="*/ 9428 h 9428"/>
                <a:gd name="connsiteX1" fmla="*/ 7202 w 12283"/>
                <a:gd name="connsiteY1" fmla="*/ 259 h 9428"/>
                <a:gd name="connsiteX2" fmla="*/ 12283 w 12283"/>
                <a:gd name="connsiteY2" fmla="*/ 0 h 9428"/>
                <a:gd name="connsiteX3" fmla="*/ 7478 w 12283"/>
                <a:gd name="connsiteY3" fmla="*/ 8674 h 9428"/>
                <a:gd name="connsiteX4" fmla="*/ 0 w 12283"/>
                <a:gd name="connsiteY4" fmla="*/ 9428 h 9428"/>
                <a:gd name="connsiteX0-1" fmla="*/ 0 w 10000"/>
                <a:gd name="connsiteY0-2" fmla="*/ 10000 h 10076"/>
                <a:gd name="connsiteX1-3" fmla="*/ 5863 w 10000"/>
                <a:gd name="connsiteY1-4" fmla="*/ 275 h 10076"/>
                <a:gd name="connsiteX2-5" fmla="*/ 10000 w 10000"/>
                <a:gd name="connsiteY2-6" fmla="*/ 0 h 10076"/>
                <a:gd name="connsiteX3-7" fmla="*/ 2871 w 10000"/>
                <a:gd name="connsiteY3-8" fmla="*/ 10076 h 10076"/>
                <a:gd name="connsiteX4-9" fmla="*/ 0 w 10000"/>
                <a:gd name="connsiteY4-10" fmla="*/ 10000 h 10076"/>
                <a:gd name="connsiteX0-11" fmla="*/ 0 w 10000"/>
                <a:gd name="connsiteY0-12" fmla="*/ 10000 h 10076"/>
                <a:gd name="connsiteX1-13" fmla="*/ 2932 w 10000"/>
                <a:gd name="connsiteY1-14" fmla="*/ 73 h 10076"/>
                <a:gd name="connsiteX2-15" fmla="*/ 10000 w 10000"/>
                <a:gd name="connsiteY2-16" fmla="*/ 0 h 10076"/>
                <a:gd name="connsiteX3-17" fmla="*/ 2871 w 10000"/>
                <a:gd name="connsiteY3-18" fmla="*/ 10076 h 10076"/>
                <a:gd name="connsiteX4-19" fmla="*/ 0 w 10000"/>
                <a:gd name="connsiteY4-20" fmla="*/ 10000 h 10076"/>
                <a:gd name="connsiteX0-21" fmla="*/ 0 w 7784"/>
                <a:gd name="connsiteY0-22" fmla="*/ 9933 h 10009"/>
                <a:gd name="connsiteX1-23" fmla="*/ 2932 w 7784"/>
                <a:gd name="connsiteY1-24" fmla="*/ 6 h 10009"/>
                <a:gd name="connsiteX2-25" fmla="*/ 7784 w 7784"/>
                <a:gd name="connsiteY2-26" fmla="*/ 0 h 10009"/>
                <a:gd name="connsiteX3-27" fmla="*/ 2871 w 7784"/>
                <a:gd name="connsiteY3-28" fmla="*/ 10009 h 10009"/>
                <a:gd name="connsiteX4-29" fmla="*/ 0 w 7784"/>
                <a:gd name="connsiteY4-30" fmla="*/ 9933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84" h="10009">
                  <a:moveTo>
                    <a:pt x="0" y="9933"/>
                  </a:moveTo>
                  <a:lnTo>
                    <a:pt x="2932" y="6"/>
                  </a:lnTo>
                  <a:lnTo>
                    <a:pt x="7784" y="0"/>
                  </a:lnTo>
                  <a:lnTo>
                    <a:pt x="2871" y="10009"/>
                  </a:lnTo>
                  <a:lnTo>
                    <a:pt x="0" y="9933"/>
                  </a:lnTo>
                  <a:close/>
                </a:path>
              </a:pathLst>
            </a:custGeom>
            <a:gradFill>
              <a:gsLst>
                <a:gs pos="0">
                  <a:srgbClr val="9FA0A0"/>
                </a:gs>
                <a:gs pos="100000">
                  <a:srgbClr val="DBDCDC"/>
                </a:gs>
              </a:gsLst>
              <a:lin ang="3240000" scaled="0"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175369" y="1138530"/>
              <a:ext cx="4753224" cy="4172547"/>
            </a:xfrm>
            <a:custGeom>
              <a:avLst/>
              <a:gdLst>
                <a:gd name="T0" fmla="*/ 2427 w 2942"/>
                <a:gd name="T1" fmla="*/ 624 h 2302"/>
                <a:gd name="T2" fmla="*/ 2594 w 2942"/>
                <a:gd name="T3" fmla="*/ 341 h 2302"/>
                <a:gd name="T4" fmla="*/ 2942 w 2942"/>
                <a:gd name="T5" fmla="*/ 191 h 2302"/>
                <a:gd name="T6" fmla="*/ 2793 w 2942"/>
                <a:gd name="T7" fmla="*/ 0 h 2302"/>
                <a:gd name="T8" fmla="*/ 2788 w 2942"/>
                <a:gd name="T9" fmla="*/ 9 h 2302"/>
                <a:gd name="T10" fmla="*/ 2494 w 2942"/>
                <a:gd name="T11" fmla="*/ 149 h 2302"/>
                <a:gd name="T12" fmla="*/ 2347 w 2942"/>
                <a:gd name="T13" fmla="*/ 375 h 2302"/>
                <a:gd name="T14" fmla="*/ 2347 w 2942"/>
                <a:gd name="T15" fmla="*/ 374 h 2302"/>
                <a:gd name="T16" fmla="*/ 2330 w 2942"/>
                <a:gd name="T17" fmla="*/ 400 h 2302"/>
                <a:gd name="T18" fmla="*/ 2343 w 2942"/>
                <a:gd name="T19" fmla="*/ 379 h 2302"/>
                <a:gd name="T20" fmla="*/ 2072 w 2942"/>
                <a:gd name="T21" fmla="*/ 498 h 2302"/>
                <a:gd name="T22" fmla="*/ 1899 w 2942"/>
                <a:gd name="T23" fmla="*/ 751 h 2302"/>
                <a:gd name="T24" fmla="*/ 1657 w 2942"/>
                <a:gd name="T25" fmla="*/ 848 h 2302"/>
                <a:gd name="T26" fmla="*/ 1213 w 2942"/>
                <a:gd name="T27" fmla="*/ 1458 h 2302"/>
                <a:gd name="T28" fmla="*/ 508 w 2942"/>
                <a:gd name="T29" fmla="*/ 1782 h 2302"/>
                <a:gd name="T30" fmla="*/ 0 w 2942"/>
                <a:gd name="T31" fmla="*/ 2279 h 2302"/>
                <a:gd name="T32" fmla="*/ 807 w 2942"/>
                <a:gd name="T33" fmla="*/ 2302 h 2302"/>
                <a:gd name="T34" fmla="*/ 1502 w 2942"/>
                <a:gd name="T35" fmla="*/ 1394 h 2302"/>
                <a:gd name="T36" fmla="*/ 1631 w 2942"/>
                <a:gd name="T37" fmla="*/ 1144 h 2302"/>
                <a:gd name="T38" fmla="*/ 1897 w 2942"/>
                <a:gd name="T39" fmla="*/ 1055 h 2302"/>
                <a:gd name="T40" fmla="*/ 1899 w 2942"/>
                <a:gd name="T41" fmla="*/ 1048 h 2302"/>
                <a:gd name="T42" fmla="*/ 1914 w 2942"/>
                <a:gd name="T43" fmla="*/ 1047 h 2302"/>
                <a:gd name="T44" fmla="*/ 2108 w 2942"/>
                <a:gd name="T45" fmla="*/ 744 h 2302"/>
                <a:gd name="T46" fmla="*/ 2416 w 2942"/>
                <a:gd name="T47" fmla="*/ 625 h 2302"/>
                <a:gd name="T48" fmla="*/ 2427 w 2942"/>
                <a:gd name="T49" fmla="*/ 624 h 2302"/>
                <a:gd name="connsiteX0" fmla="*/ 8249 w 10000"/>
                <a:gd name="connsiteY0" fmla="*/ 2711 h 10000"/>
                <a:gd name="connsiteX1" fmla="*/ 8817 w 10000"/>
                <a:gd name="connsiteY1" fmla="*/ 1481 h 10000"/>
                <a:gd name="connsiteX2" fmla="*/ 10000 w 10000"/>
                <a:gd name="connsiteY2" fmla="*/ 830 h 10000"/>
                <a:gd name="connsiteX3" fmla="*/ 9494 w 10000"/>
                <a:gd name="connsiteY3" fmla="*/ 0 h 10000"/>
                <a:gd name="connsiteX4" fmla="*/ 9477 w 10000"/>
                <a:gd name="connsiteY4" fmla="*/ 39 h 10000"/>
                <a:gd name="connsiteX5" fmla="*/ 8477 w 10000"/>
                <a:gd name="connsiteY5" fmla="*/ 647 h 10000"/>
                <a:gd name="connsiteX6" fmla="*/ 7978 w 10000"/>
                <a:gd name="connsiteY6" fmla="*/ 1629 h 10000"/>
                <a:gd name="connsiteX7" fmla="*/ 7978 w 10000"/>
                <a:gd name="connsiteY7" fmla="*/ 1625 h 10000"/>
                <a:gd name="connsiteX8" fmla="*/ 7920 w 10000"/>
                <a:gd name="connsiteY8" fmla="*/ 1738 h 10000"/>
                <a:gd name="connsiteX9" fmla="*/ 7964 w 10000"/>
                <a:gd name="connsiteY9" fmla="*/ 1646 h 10000"/>
                <a:gd name="connsiteX10" fmla="*/ 7043 w 10000"/>
                <a:gd name="connsiteY10" fmla="*/ 2163 h 10000"/>
                <a:gd name="connsiteX11" fmla="*/ 6455 w 10000"/>
                <a:gd name="connsiteY11" fmla="*/ 3262 h 10000"/>
                <a:gd name="connsiteX12" fmla="*/ 5632 w 10000"/>
                <a:gd name="connsiteY12" fmla="*/ 3684 h 10000"/>
                <a:gd name="connsiteX13" fmla="*/ 4123 w 10000"/>
                <a:gd name="connsiteY13" fmla="*/ 6334 h 10000"/>
                <a:gd name="connsiteX14" fmla="*/ 1727 w 10000"/>
                <a:gd name="connsiteY14" fmla="*/ 7741 h 10000"/>
                <a:gd name="connsiteX15" fmla="*/ 0 w 10000"/>
                <a:gd name="connsiteY15" fmla="*/ 9900 h 10000"/>
                <a:gd name="connsiteX16" fmla="*/ 2743 w 10000"/>
                <a:gd name="connsiteY16" fmla="*/ 10000 h 10000"/>
                <a:gd name="connsiteX17" fmla="*/ 5105 w 10000"/>
                <a:gd name="connsiteY17" fmla="*/ 6056 h 10000"/>
                <a:gd name="connsiteX18" fmla="*/ 5544 w 10000"/>
                <a:gd name="connsiteY18" fmla="*/ 4970 h 10000"/>
                <a:gd name="connsiteX19" fmla="*/ 6448 w 10000"/>
                <a:gd name="connsiteY19" fmla="*/ 4583 h 10000"/>
                <a:gd name="connsiteX20" fmla="*/ 6506 w 10000"/>
                <a:gd name="connsiteY20" fmla="*/ 4548 h 10000"/>
                <a:gd name="connsiteX21" fmla="*/ 7165 w 10000"/>
                <a:gd name="connsiteY21" fmla="*/ 3232 h 10000"/>
                <a:gd name="connsiteX22" fmla="*/ 8212 w 10000"/>
                <a:gd name="connsiteY22" fmla="*/ 2715 h 10000"/>
                <a:gd name="connsiteX23" fmla="*/ 8249 w 10000"/>
                <a:gd name="connsiteY23" fmla="*/ 2711 h 10000"/>
                <a:gd name="connsiteX0-1" fmla="*/ 8249 w 10000"/>
                <a:gd name="connsiteY0-2" fmla="*/ 2711 h 10000"/>
                <a:gd name="connsiteX1-3" fmla="*/ 8817 w 10000"/>
                <a:gd name="connsiteY1-4" fmla="*/ 1481 h 10000"/>
                <a:gd name="connsiteX2-5" fmla="*/ 10000 w 10000"/>
                <a:gd name="connsiteY2-6" fmla="*/ 830 h 10000"/>
                <a:gd name="connsiteX3-7" fmla="*/ 9494 w 10000"/>
                <a:gd name="connsiteY3-8" fmla="*/ 0 h 10000"/>
                <a:gd name="connsiteX4-9" fmla="*/ 9477 w 10000"/>
                <a:gd name="connsiteY4-10" fmla="*/ 39 h 10000"/>
                <a:gd name="connsiteX5-11" fmla="*/ 8477 w 10000"/>
                <a:gd name="connsiteY5-12" fmla="*/ 647 h 10000"/>
                <a:gd name="connsiteX6-13" fmla="*/ 7978 w 10000"/>
                <a:gd name="connsiteY6-14" fmla="*/ 1629 h 10000"/>
                <a:gd name="connsiteX7-15" fmla="*/ 7978 w 10000"/>
                <a:gd name="connsiteY7-16" fmla="*/ 1625 h 10000"/>
                <a:gd name="connsiteX8-17" fmla="*/ 7920 w 10000"/>
                <a:gd name="connsiteY8-18" fmla="*/ 1738 h 10000"/>
                <a:gd name="connsiteX9-19" fmla="*/ 7964 w 10000"/>
                <a:gd name="connsiteY9-20" fmla="*/ 1646 h 10000"/>
                <a:gd name="connsiteX10-21" fmla="*/ 7043 w 10000"/>
                <a:gd name="connsiteY10-22" fmla="*/ 2163 h 10000"/>
                <a:gd name="connsiteX11-23" fmla="*/ 6455 w 10000"/>
                <a:gd name="connsiteY11-24" fmla="*/ 3262 h 10000"/>
                <a:gd name="connsiteX12-25" fmla="*/ 5632 w 10000"/>
                <a:gd name="connsiteY12-26" fmla="*/ 3684 h 10000"/>
                <a:gd name="connsiteX13-27" fmla="*/ 4123 w 10000"/>
                <a:gd name="connsiteY13-28" fmla="*/ 6334 h 10000"/>
                <a:gd name="connsiteX14-29" fmla="*/ 1727 w 10000"/>
                <a:gd name="connsiteY14-30" fmla="*/ 7741 h 10000"/>
                <a:gd name="connsiteX15-31" fmla="*/ 0 w 10000"/>
                <a:gd name="connsiteY15-32" fmla="*/ 9900 h 10000"/>
                <a:gd name="connsiteX16-33" fmla="*/ 2743 w 10000"/>
                <a:gd name="connsiteY16-34" fmla="*/ 10000 h 10000"/>
                <a:gd name="connsiteX17-35" fmla="*/ 5105 w 10000"/>
                <a:gd name="connsiteY17-36" fmla="*/ 6056 h 10000"/>
                <a:gd name="connsiteX18-37" fmla="*/ 5544 w 10000"/>
                <a:gd name="connsiteY18-38" fmla="*/ 4970 h 10000"/>
                <a:gd name="connsiteX19-39" fmla="*/ 6448 w 10000"/>
                <a:gd name="connsiteY19-40" fmla="*/ 4583 h 10000"/>
                <a:gd name="connsiteX20-41" fmla="*/ 6506 w 10000"/>
                <a:gd name="connsiteY20-42" fmla="*/ 4548 h 10000"/>
                <a:gd name="connsiteX21-43" fmla="*/ 7165 w 10000"/>
                <a:gd name="connsiteY21-44" fmla="*/ 3232 h 10000"/>
                <a:gd name="connsiteX22-45" fmla="*/ 8212 w 10000"/>
                <a:gd name="connsiteY22-46" fmla="*/ 2715 h 10000"/>
                <a:gd name="connsiteX23-47" fmla="*/ 8249 w 10000"/>
                <a:gd name="connsiteY23-48" fmla="*/ 2711 h 10000"/>
                <a:gd name="connsiteX0-49" fmla="*/ 8249 w 10000"/>
                <a:gd name="connsiteY0-50" fmla="*/ 2711 h 10000"/>
                <a:gd name="connsiteX1-51" fmla="*/ 8817 w 10000"/>
                <a:gd name="connsiteY1-52" fmla="*/ 1481 h 10000"/>
                <a:gd name="connsiteX2-53" fmla="*/ 10000 w 10000"/>
                <a:gd name="connsiteY2-54" fmla="*/ 830 h 10000"/>
                <a:gd name="connsiteX3-55" fmla="*/ 9494 w 10000"/>
                <a:gd name="connsiteY3-56" fmla="*/ 0 h 10000"/>
                <a:gd name="connsiteX4-57" fmla="*/ 9477 w 10000"/>
                <a:gd name="connsiteY4-58" fmla="*/ 39 h 10000"/>
                <a:gd name="connsiteX5-59" fmla="*/ 8477 w 10000"/>
                <a:gd name="connsiteY5-60" fmla="*/ 647 h 10000"/>
                <a:gd name="connsiteX6-61" fmla="*/ 7978 w 10000"/>
                <a:gd name="connsiteY6-62" fmla="*/ 1629 h 10000"/>
                <a:gd name="connsiteX7-63" fmla="*/ 7978 w 10000"/>
                <a:gd name="connsiteY7-64" fmla="*/ 1625 h 10000"/>
                <a:gd name="connsiteX8-65" fmla="*/ 7920 w 10000"/>
                <a:gd name="connsiteY8-66" fmla="*/ 1738 h 10000"/>
                <a:gd name="connsiteX9-67" fmla="*/ 7964 w 10000"/>
                <a:gd name="connsiteY9-68" fmla="*/ 1646 h 10000"/>
                <a:gd name="connsiteX10-69" fmla="*/ 7043 w 10000"/>
                <a:gd name="connsiteY10-70" fmla="*/ 2163 h 10000"/>
                <a:gd name="connsiteX11-71" fmla="*/ 6455 w 10000"/>
                <a:gd name="connsiteY11-72" fmla="*/ 3262 h 10000"/>
                <a:gd name="connsiteX12-73" fmla="*/ 5632 w 10000"/>
                <a:gd name="connsiteY12-74" fmla="*/ 3684 h 10000"/>
                <a:gd name="connsiteX13-75" fmla="*/ 4123 w 10000"/>
                <a:gd name="connsiteY13-76" fmla="*/ 6334 h 10000"/>
                <a:gd name="connsiteX14-77" fmla="*/ 1727 w 10000"/>
                <a:gd name="connsiteY14-78" fmla="*/ 7741 h 10000"/>
                <a:gd name="connsiteX15-79" fmla="*/ 0 w 10000"/>
                <a:gd name="connsiteY15-80" fmla="*/ 9900 h 10000"/>
                <a:gd name="connsiteX16-81" fmla="*/ 2743 w 10000"/>
                <a:gd name="connsiteY16-82" fmla="*/ 10000 h 10000"/>
                <a:gd name="connsiteX17-83" fmla="*/ 5105 w 10000"/>
                <a:gd name="connsiteY17-84" fmla="*/ 6056 h 10000"/>
                <a:gd name="connsiteX18-85" fmla="*/ 5544 w 10000"/>
                <a:gd name="connsiteY18-86" fmla="*/ 4970 h 10000"/>
                <a:gd name="connsiteX19-87" fmla="*/ 6448 w 10000"/>
                <a:gd name="connsiteY19-88" fmla="*/ 4583 h 10000"/>
                <a:gd name="connsiteX20-89" fmla="*/ 6506 w 10000"/>
                <a:gd name="connsiteY20-90" fmla="*/ 4548 h 10000"/>
                <a:gd name="connsiteX21-91" fmla="*/ 7165 w 10000"/>
                <a:gd name="connsiteY21-92" fmla="*/ 3232 h 10000"/>
                <a:gd name="connsiteX22-93" fmla="*/ 8212 w 10000"/>
                <a:gd name="connsiteY22-94" fmla="*/ 2715 h 10000"/>
                <a:gd name="connsiteX23-95" fmla="*/ 8249 w 10000"/>
                <a:gd name="connsiteY23-96" fmla="*/ 2711 h 10000"/>
                <a:gd name="connsiteX0-97" fmla="*/ 8224 w 10000"/>
                <a:gd name="connsiteY0-98" fmla="*/ 2906 h 10000"/>
                <a:gd name="connsiteX1-99" fmla="*/ 8817 w 10000"/>
                <a:gd name="connsiteY1-100" fmla="*/ 1481 h 10000"/>
                <a:gd name="connsiteX2-101" fmla="*/ 10000 w 10000"/>
                <a:gd name="connsiteY2-102" fmla="*/ 830 h 10000"/>
                <a:gd name="connsiteX3-103" fmla="*/ 9494 w 10000"/>
                <a:gd name="connsiteY3-104" fmla="*/ 0 h 10000"/>
                <a:gd name="connsiteX4-105" fmla="*/ 9477 w 10000"/>
                <a:gd name="connsiteY4-106" fmla="*/ 39 h 10000"/>
                <a:gd name="connsiteX5-107" fmla="*/ 8477 w 10000"/>
                <a:gd name="connsiteY5-108" fmla="*/ 647 h 10000"/>
                <a:gd name="connsiteX6-109" fmla="*/ 7978 w 10000"/>
                <a:gd name="connsiteY6-110" fmla="*/ 1629 h 10000"/>
                <a:gd name="connsiteX7-111" fmla="*/ 7978 w 10000"/>
                <a:gd name="connsiteY7-112" fmla="*/ 1625 h 10000"/>
                <a:gd name="connsiteX8-113" fmla="*/ 7920 w 10000"/>
                <a:gd name="connsiteY8-114" fmla="*/ 1738 h 10000"/>
                <a:gd name="connsiteX9-115" fmla="*/ 7964 w 10000"/>
                <a:gd name="connsiteY9-116" fmla="*/ 1646 h 10000"/>
                <a:gd name="connsiteX10-117" fmla="*/ 7043 w 10000"/>
                <a:gd name="connsiteY10-118" fmla="*/ 2163 h 10000"/>
                <a:gd name="connsiteX11-119" fmla="*/ 6455 w 10000"/>
                <a:gd name="connsiteY11-120" fmla="*/ 3262 h 10000"/>
                <a:gd name="connsiteX12-121" fmla="*/ 5632 w 10000"/>
                <a:gd name="connsiteY12-122" fmla="*/ 3684 h 10000"/>
                <a:gd name="connsiteX13-123" fmla="*/ 4123 w 10000"/>
                <a:gd name="connsiteY13-124" fmla="*/ 6334 h 10000"/>
                <a:gd name="connsiteX14-125" fmla="*/ 1727 w 10000"/>
                <a:gd name="connsiteY14-126" fmla="*/ 7741 h 10000"/>
                <a:gd name="connsiteX15-127" fmla="*/ 0 w 10000"/>
                <a:gd name="connsiteY15-128" fmla="*/ 9900 h 10000"/>
                <a:gd name="connsiteX16-129" fmla="*/ 2743 w 10000"/>
                <a:gd name="connsiteY16-130" fmla="*/ 10000 h 10000"/>
                <a:gd name="connsiteX17-131" fmla="*/ 5105 w 10000"/>
                <a:gd name="connsiteY17-132" fmla="*/ 6056 h 10000"/>
                <a:gd name="connsiteX18-133" fmla="*/ 5544 w 10000"/>
                <a:gd name="connsiteY18-134" fmla="*/ 4970 h 10000"/>
                <a:gd name="connsiteX19-135" fmla="*/ 6448 w 10000"/>
                <a:gd name="connsiteY19-136" fmla="*/ 4583 h 10000"/>
                <a:gd name="connsiteX20-137" fmla="*/ 6506 w 10000"/>
                <a:gd name="connsiteY20-138" fmla="*/ 4548 h 10000"/>
                <a:gd name="connsiteX21-139" fmla="*/ 7165 w 10000"/>
                <a:gd name="connsiteY21-140" fmla="*/ 3232 h 10000"/>
                <a:gd name="connsiteX22-141" fmla="*/ 8212 w 10000"/>
                <a:gd name="connsiteY22-142" fmla="*/ 2715 h 10000"/>
                <a:gd name="connsiteX23-143" fmla="*/ 8224 w 10000"/>
                <a:gd name="connsiteY23-144" fmla="*/ 2906 h 10000"/>
                <a:gd name="connsiteX0-145" fmla="*/ 8224 w 10000"/>
                <a:gd name="connsiteY0-146" fmla="*/ 2906 h 10000"/>
                <a:gd name="connsiteX1-147" fmla="*/ 8817 w 10000"/>
                <a:gd name="connsiteY1-148" fmla="*/ 1481 h 10000"/>
                <a:gd name="connsiteX2-149" fmla="*/ 10000 w 10000"/>
                <a:gd name="connsiteY2-150" fmla="*/ 830 h 10000"/>
                <a:gd name="connsiteX3-151" fmla="*/ 9494 w 10000"/>
                <a:gd name="connsiteY3-152" fmla="*/ 0 h 10000"/>
                <a:gd name="connsiteX4-153" fmla="*/ 9477 w 10000"/>
                <a:gd name="connsiteY4-154" fmla="*/ 39 h 10000"/>
                <a:gd name="connsiteX5-155" fmla="*/ 8477 w 10000"/>
                <a:gd name="connsiteY5-156" fmla="*/ 647 h 10000"/>
                <a:gd name="connsiteX6-157" fmla="*/ 7978 w 10000"/>
                <a:gd name="connsiteY6-158" fmla="*/ 1629 h 10000"/>
                <a:gd name="connsiteX7-159" fmla="*/ 7978 w 10000"/>
                <a:gd name="connsiteY7-160" fmla="*/ 1625 h 10000"/>
                <a:gd name="connsiteX8-161" fmla="*/ 7920 w 10000"/>
                <a:gd name="connsiteY8-162" fmla="*/ 1738 h 10000"/>
                <a:gd name="connsiteX9-163" fmla="*/ 7964 w 10000"/>
                <a:gd name="connsiteY9-164" fmla="*/ 1646 h 10000"/>
                <a:gd name="connsiteX10-165" fmla="*/ 7043 w 10000"/>
                <a:gd name="connsiteY10-166" fmla="*/ 2163 h 10000"/>
                <a:gd name="connsiteX11-167" fmla="*/ 6455 w 10000"/>
                <a:gd name="connsiteY11-168" fmla="*/ 3262 h 10000"/>
                <a:gd name="connsiteX12-169" fmla="*/ 5632 w 10000"/>
                <a:gd name="connsiteY12-170" fmla="*/ 3684 h 10000"/>
                <a:gd name="connsiteX13-171" fmla="*/ 4123 w 10000"/>
                <a:gd name="connsiteY13-172" fmla="*/ 6334 h 10000"/>
                <a:gd name="connsiteX14-173" fmla="*/ 1727 w 10000"/>
                <a:gd name="connsiteY14-174" fmla="*/ 7741 h 10000"/>
                <a:gd name="connsiteX15-175" fmla="*/ 0 w 10000"/>
                <a:gd name="connsiteY15-176" fmla="*/ 9900 h 10000"/>
                <a:gd name="connsiteX16-177" fmla="*/ 2743 w 10000"/>
                <a:gd name="connsiteY16-178" fmla="*/ 10000 h 10000"/>
                <a:gd name="connsiteX17-179" fmla="*/ 5105 w 10000"/>
                <a:gd name="connsiteY17-180" fmla="*/ 6056 h 10000"/>
                <a:gd name="connsiteX18-181" fmla="*/ 5544 w 10000"/>
                <a:gd name="connsiteY18-182" fmla="*/ 4970 h 10000"/>
                <a:gd name="connsiteX19-183" fmla="*/ 6448 w 10000"/>
                <a:gd name="connsiteY19-184" fmla="*/ 4583 h 10000"/>
                <a:gd name="connsiteX20-185" fmla="*/ 6506 w 10000"/>
                <a:gd name="connsiteY20-186" fmla="*/ 4548 h 10000"/>
                <a:gd name="connsiteX21-187" fmla="*/ 7165 w 10000"/>
                <a:gd name="connsiteY21-188" fmla="*/ 3232 h 10000"/>
                <a:gd name="connsiteX22-189" fmla="*/ 8100 w 10000"/>
                <a:gd name="connsiteY22-190" fmla="*/ 2950 h 10000"/>
                <a:gd name="connsiteX23-191" fmla="*/ 8224 w 10000"/>
                <a:gd name="connsiteY23-192" fmla="*/ 2906 h 10000"/>
                <a:gd name="connsiteX0-193" fmla="*/ 8173 w 10000"/>
                <a:gd name="connsiteY0-194" fmla="*/ 2906 h 10000"/>
                <a:gd name="connsiteX1-195" fmla="*/ 8817 w 10000"/>
                <a:gd name="connsiteY1-196" fmla="*/ 1481 h 10000"/>
                <a:gd name="connsiteX2-197" fmla="*/ 10000 w 10000"/>
                <a:gd name="connsiteY2-198" fmla="*/ 830 h 10000"/>
                <a:gd name="connsiteX3-199" fmla="*/ 9494 w 10000"/>
                <a:gd name="connsiteY3-200" fmla="*/ 0 h 10000"/>
                <a:gd name="connsiteX4-201" fmla="*/ 9477 w 10000"/>
                <a:gd name="connsiteY4-202" fmla="*/ 39 h 10000"/>
                <a:gd name="connsiteX5-203" fmla="*/ 8477 w 10000"/>
                <a:gd name="connsiteY5-204" fmla="*/ 647 h 10000"/>
                <a:gd name="connsiteX6-205" fmla="*/ 7978 w 10000"/>
                <a:gd name="connsiteY6-206" fmla="*/ 1629 h 10000"/>
                <a:gd name="connsiteX7-207" fmla="*/ 7978 w 10000"/>
                <a:gd name="connsiteY7-208" fmla="*/ 1625 h 10000"/>
                <a:gd name="connsiteX8-209" fmla="*/ 7920 w 10000"/>
                <a:gd name="connsiteY8-210" fmla="*/ 1738 h 10000"/>
                <a:gd name="connsiteX9-211" fmla="*/ 7964 w 10000"/>
                <a:gd name="connsiteY9-212" fmla="*/ 1646 h 10000"/>
                <a:gd name="connsiteX10-213" fmla="*/ 7043 w 10000"/>
                <a:gd name="connsiteY10-214" fmla="*/ 2163 h 10000"/>
                <a:gd name="connsiteX11-215" fmla="*/ 6455 w 10000"/>
                <a:gd name="connsiteY11-216" fmla="*/ 3262 h 10000"/>
                <a:gd name="connsiteX12-217" fmla="*/ 5632 w 10000"/>
                <a:gd name="connsiteY12-218" fmla="*/ 3684 h 10000"/>
                <a:gd name="connsiteX13-219" fmla="*/ 4123 w 10000"/>
                <a:gd name="connsiteY13-220" fmla="*/ 6334 h 10000"/>
                <a:gd name="connsiteX14-221" fmla="*/ 1727 w 10000"/>
                <a:gd name="connsiteY14-222" fmla="*/ 7741 h 10000"/>
                <a:gd name="connsiteX15-223" fmla="*/ 0 w 10000"/>
                <a:gd name="connsiteY15-224" fmla="*/ 9900 h 10000"/>
                <a:gd name="connsiteX16-225" fmla="*/ 2743 w 10000"/>
                <a:gd name="connsiteY16-226" fmla="*/ 10000 h 10000"/>
                <a:gd name="connsiteX17-227" fmla="*/ 5105 w 10000"/>
                <a:gd name="connsiteY17-228" fmla="*/ 6056 h 10000"/>
                <a:gd name="connsiteX18-229" fmla="*/ 5544 w 10000"/>
                <a:gd name="connsiteY18-230" fmla="*/ 4970 h 10000"/>
                <a:gd name="connsiteX19-231" fmla="*/ 6448 w 10000"/>
                <a:gd name="connsiteY19-232" fmla="*/ 4583 h 10000"/>
                <a:gd name="connsiteX20-233" fmla="*/ 6506 w 10000"/>
                <a:gd name="connsiteY20-234" fmla="*/ 4548 h 10000"/>
                <a:gd name="connsiteX21-235" fmla="*/ 7165 w 10000"/>
                <a:gd name="connsiteY21-236" fmla="*/ 3232 h 10000"/>
                <a:gd name="connsiteX22-237" fmla="*/ 8100 w 10000"/>
                <a:gd name="connsiteY22-238" fmla="*/ 2950 h 10000"/>
                <a:gd name="connsiteX23-239" fmla="*/ 8173 w 10000"/>
                <a:gd name="connsiteY23-240" fmla="*/ 2906 h 10000"/>
                <a:gd name="connsiteX0-241" fmla="*/ 8173 w 10000"/>
                <a:gd name="connsiteY0-242" fmla="*/ 2906 h 10000"/>
                <a:gd name="connsiteX1-243" fmla="*/ 8817 w 10000"/>
                <a:gd name="connsiteY1-244" fmla="*/ 1481 h 10000"/>
                <a:gd name="connsiteX2-245" fmla="*/ 10000 w 10000"/>
                <a:gd name="connsiteY2-246" fmla="*/ 830 h 10000"/>
                <a:gd name="connsiteX3-247" fmla="*/ 9494 w 10000"/>
                <a:gd name="connsiteY3-248" fmla="*/ 0 h 10000"/>
                <a:gd name="connsiteX4-249" fmla="*/ 9477 w 10000"/>
                <a:gd name="connsiteY4-250" fmla="*/ 39 h 10000"/>
                <a:gd name="connsiteX5-251" fmla="*/ 8477 w 10000"/>
                <a:gd name="connsiteY5-252" fmla="*/ 647 h 10000"/>
                <a:gd name="connsiteX6-253" fmla="*/ 7978 w 10000"/>
                <a:gd name="connsiteY6-254" fmla="*/ 1629 h 10000"/>
                <a:gd name="connsiteX7-255" fmla="*/ 7978 w 10000"/>
                <a:gd name="connsiteY7-256" fmla="*/ 1625 h 10000"/>
                <a:gd name="connsiteX8-257" fmla="*/ 7920 w 10000"/>
                <a:gd name="connsiteY8-258" fmla="*/ 1738 h 10000"/>
                <a:gd name="connsiteX9-259" fmla="*/ 7964 w 10000"/>
                <a:gd name="connsiteY9-260" fmla="*/ 1646 h 10000"/>
                <a:gd name="connsiteX10-261" fmla="*/ 7043 w 10000"/>
                <a:gd name="connsiteY10-262" fmla="*/ 2163 h 10000"/>
                <a:gd name="connsiteX11-263" fmla="*/ 6455 w 10000"/>
                <a:gd name="connsiteY11-264" fmla="*/ 3262 h 10000"/>
                <a:gd name="connsiteX12-265" fmla="*/ 5632 w 10000"/>
                <a:gd name="connsiteY12-266" fmla="*/ 3684 h 10000"/>
                <a:gd name="connsiteX13-267" fmla="*/ 4123 w 10000"/>
                <a:gd name="connsiteY13-268" fmla="*/ 6334 h 10000"/>
                <a:gd name="connsiteX14-269" fmla="*/ 1727 w 10000"/>
                <a:gd name="connsiteY14-270" fmla="*/ 7741 h 10000"/>
                <a:gd name="connsiteX15-271" fmla="*/ 0 w 10000"/>
                <a:gd name="connsiteY15-272" fmla="*/ 9900 h 10000"/>
                <a:gd name="connsiteX16-273" fmla="*/ 2743 w 10000"/>
                <a:gd name="connsiteY16-274" fmla="*/ 10000 h 10000"/>
                <a:gd name="connsiteX17-275" fmla="*/ 5105 w 10000"/>
                <a:gd name="connsiteY17-276" fmla="*/ 6056 h 10000"/>
                <a:gd name="connsiteX18-277" fmla="*/ 5544 w 10000"/>
                <a:gd name="connsiteY18-278" fmla="*/ 4970 h 10000"/>
                <a:gd name="connsiteX19-279" fmla="*/ 6448 w 10000"/>
                <a:gd name="connsiteY19-280" fmla="*/ 4583 h 10000"/>
                <a:gd name="connsiteX20-281" fmla="*/ 6506 w 10000"/>
                <a:gd name="connsiteY20-282" fmla="*/ 4548 h 10000"/>
                <a:gd name="connsiteX21-283" fmla="*/ 7165 w 10000"/>
                <a:gd name="connsiteY21-284" fmla="*/ 3232 h 10000"/>
                <a:gd name="connsiteX22-285" fmla="*/ 8173 w 10000"/>
                <a:gd name="connsiteY22-286" fmla="*/ 2906 h 10000"/>
                <a:gd name="connsiteX0-287" fmla="*/ 8158 w 10000"/>
                <a:gd name="connsiteY0-288" fmla="*/ 2913 h 10000"/>
                <a:gd name="connsiteX1-289" fmla="*/ 8817 w 10000"/>
                <a:gd name="connsiteY1-290" fmla="*/ 1481 h 10000"/>
                <a:gd name="connsiteX2-291" fmla="*/ 10000 w 10000"/>
                <a:gd name="connsiteY2-292" fmla="*/ 830 h 10000"/>
                <a:gd name="connsiteX3-293" fmla="*/ 9494 w 10000"/>
                <a:gd name="connsiteY3-294" fmla="*/ 0 h 10000"/>
                <a:gd name="connsiteX4-295" fmla="*/ 9477 w 10000"/>
                <a:gd name="connsiteY4-296" fmla="*/ 39 h 10000"/>
                <a:gd name="connsiteX5-297" fmla="*/ 8477 w 10000"/>
                <a:gd name="connsiteY5-298" fmla="*/ 647 h 10000"/>
                <a:gd name="connsiteX6-299" fmla="*/ 7978 w 10000"/>
                <a:gd name="connsiteY6-300" fmla="*/ 1629 h 10000"/>
                <a:gd name="connsiteX7-301" fmla="*/ 7978 w 10000"/>
                <a:gd name="connsiteY7-302" fmla="*/ 1625 h 10000"/>
                <a:gd name="connsiteX8-303" fmla="*/ 7920 w 10000"/>
                <a:gd name="connsiteY8-304" fmla="*/ 1738 h 10000"/>
                <a:gd name="connsiteX9-305" fmla="*/ 7964 w 10000"/>
                <a:gd name="connsiteY9-306" fmla="*/ 1646 h 10000"/>
                <a:gd name="connsiteX10-307" fmla="*/ 7043 w 10000"/>
                <a:gd name="connsiteY10-308" fmla="*/ 2163 h 10000"/>
                <a:gd name="connsiteX11-309" fmla="*/ 6455 w 10000"/>
                <a:gd name="connsiteY11-310" fmla="*/ 3262 h 10000"/>
                <a:gd name="connsiteX12-311" fmla="*/ 5632 w 10000"/>
                <a:gd name="connsiteY12-312" fmla="*/ 3684 h 10000"/>
                <a:gd name="connsiteX13-313" fmla="*/ 4123 w 10000"/>
                <a:gd name="connsiteY13-314" fmla="*/ 6334 h 10000"/>
                <a:gd name="connsiteX14-315" fmla="*/ 1727 w 10000"/>
                <a:gd name="connsiteY14-316" fmla="*/ 7741 h 10000"/>
                <a:gd name="connsiteX15-317" fmla="*/ 0 w 10000"/>
                <a:gd name="connsiteY15-318" fmla="*/ 9900 h 10000"/>
                <a:gd name="connsiteX16-319" fmla="*/ 2743 w 10000"/>
                <a:gd name="connsiteY16-320" fmla="*/ 10000 h 10000"/>
                <a:gd name="connsiteX17-321" fmla="*/ 5105 w 10000"/>
                <a:gd name="connsiteY17-322" fmla="*/ 6056 h 10000"/>
                <a:gd name="connsiteX18-323" fmla="*/ 5544 w 10000"/>
                <a:gd name="connsiteY18-324" fmla="*/ 4970 h 10000"/>
                <a:gd name="connsiteX19-325" fmla="*/ 6448 w 10000"/>
                <a:gd name="connsiteY19-326" fmla="*/ 4583 h 10000"/>
                <a:gd name="connsiteX20-327" fmla="*/ 6506 w 10000"/>
                <a:gd name="connsiteY20-328" fmla="*/ 4548 h 10000"/>
                <a:gd name="connsiteX21-329" fmla="*/ 7165 w 10000"/>
                <a:gd name="connsiteY21-330" fmla="*/ 3232 h 10000"/>
                <a:gd name="connsiteX22-331" fmla="*/ 8158 w 10000"/>
                <a:gd name="connsiteY22-332" fmla="*/ 2913 h 10000"/>
                <a:gd name="connsiteX0-333" fmla="*/ 8158 w 9842"/>
                <a:gd name="connsiteY0-334" fmla="*/ 2913 h 10000"/>
                <a:gd name="connsiteX1-335" fmla="*/ 8817 w 9842"/>
                <a:gd name="connsiteY1-336" fmla="*/ 1481 h 10000"/>
                <a:gd name="connsiteX2-337" fmla="*/ 9842 w 9842"/>
                <a:gd name="connsiteY2-338" fmla="*/ 726 h 10000"/>
                <a:gd name="connsiteX3-339" fmla="*/ 9494 w 9842"/>
                <a:gd name="connsiteY3-340" fmla="*/ 0 h 10000"/>
                <a:gd name="connsiteX4-341" fmla="*/ 9477 w 9842"/>
                <a:gd name="connsiteY4-342" fmla="*/ 39 h 10000"/>
                <a:gd name="connsiteX5-343" fmla="*/ 8477 w 9842"/>
                <a:gd name="connsiteY5-344" fmla="*/ 647 h 10000"/>
                <a:gd name="connsiteX6-345" fmla="*/ 7978 w 9842"/>
                <a:gd name="connsiteY6-346" fmla="*/ 1629 h 10000"/>
                <a:gd name="connsiteX7-347" fmla="*/ 7978 w 9842"/>
                <a:gd name="connsiteY7-348" fmla="*/ 1625 h 10000"/>
                <a:gd name="connsiteX8-349" fmla="*/ 7920 w 9842"/>
                <a:gd name="connsiteY8-350" fmla="*/ 1738 h 10000"/>
                <a:gd name="connsiteX9-351" fmla="*/ 7964 w 9842"/>
                <a:gd name="connsiteY9-352" fmla="*/ 1646 h 10000"/>
                <a:gd name="connsiteX10-353" fmla="*/ 7043 w 9842"/>
                <a:gd name="connsiteY10-354" fmla="*/ 2163 h 10000"/>
                <a:gd name="connsiteX11-355" fmla="*/ 6455 w 9842"/>
                <a:gd name="connsiteY11-356" fmla="*/ 3262 h 10000"/>
                <a:gd name="connsiteX12-357" fmla="*/ 5632 w 9842"/>
                <a:gd name="connsiteY12-358" fmla="*/ 3684 h 10000"/>
                <a:gd name="connsiteX13-359" fmla="*/ 4123 w 9842"/>
                <a:gd name="connsiteY13-360" fmla="*/ 6334 h 10000"/>
                <a:gd name="connsiteX14-361" fmla="*/ 1727 w 9842"/>
                <a:gd name="connsiteY14-362" fmla="*/ 7741 h 10000"/>
                <a:gd name="connsiteX15-363" fmla="*/ 0 w 9842"/>
                <a:gd name="connsiteY15-364" fmla="*/ 9900 h 10000"/>
                <a:gd name="connsiteX16-365" fmla="*/ 2743 w 9842"/>
                <a:gd name="connsiteY16-366" fmla="*/ 10000 h 10000"/>
                <a:gd name="connsiteX17-367" fmla="*/ 5105 w 9842"/>
                <a:gd name="connsiteY17-368" fmla="*/ 6056 h 10000"/>
                <a:gd name="connsiteX18-369" fmla="*/ 5544 w 9842"/>
                <a:gd name="connsiteY18-370" fmla="*/ 4970 h 10000"/>
                <a:gd name="connsiteX19-371" fmla="*/ 6448 w 9842"/>
                <a:gd name="connsiteY19-372" fmla="*/ 4583 h 10000"/>
                <a:gd name="connsiteX20-373" fmla="*/ 6506 w 9842"/>
                <a:gd name="connsiteY20-374" fmla="*/ 4548 h 10000"/>
                <a:gd name="connsiteX21-375" fmla="*/ 7165 w 9842"/>
                <a:gd name="connsiteY21-376" fmla="*/ 3232 h 10000"/>
                <a:gd name="connsiteX22-377" fmla="*/ 8158 w 9842"/>
                <a:gd name="connsiteY22-378" fmla="*/ 2913 h 10000"/>
                <a:gd name="connsiteX0-379" fmla="*/ 8289 w 10000"/>
                <a:gd name="connsiteY0-380" fmla="*/ 2913 h 10000"/>
                <a:gd name="connsiteX1-381" fmla="*/ 9093 w 10000"/>
                <a:gd name="connsiteY1-382" fmla="*/ 1150 h 10000"/>
                <a:gd name="connsiteX2-383" fmla="*/ 10000 w 10000"/>
                <a:gd name="connsiteY2-384" fmla="*/ 726 h 10000"/>
                <a:gd name="connsiteX3-385" fmla="*/ 9646 w 10000"/>
                <a:gd name="connsiteY3-386" fmla="*/ 0 h 10000"/>
                <a:gd name="connsiteX4-387" fmla="*/ 9629 w 10000"/>
                <a:gd name="connsiteY4-388" fmla="*/ 39 h 10000"/>
                <a:gd name="connsiteX5-389" fmla="*/ 8613 w 10000"/>
                <a:gd name="connsiteY5-390" fmla="*/ 647 h 10000"/>
                <a:gd name="connsiteX6-391" fmla="*/ 8106 w 10000"/>
                <a:gd name="connsiteY6-392" fmla="*/ 1629 h 10000"/>
                <a:gd name="connsiteX7-393" fmla="*/ 8106 w 10000"/>
                <a:gd name="connsiteY7-394" fmla="*/ 1625 h 10000"/>
                <a:gd name="connsiteX8-395" fmla="*/ 8047 w 10000"/>
                <a:gd name="connsiteY8-396" fmla="*/ 1738 h 10000"/>
                <a:gd name="connsiteX9-397" fmla="*/ 8092 w 10000"/>
                <a:gd name="connsiteY9-398" fmla="*/ 1646 h 10000"/>
                <a:gd name="connsiteX10-399" fmla="*/ 7156 w 10000"/>
                <a:gd name="connsiteY10-400" fmla="*/ 2163 h 10000"/>
                <a:gd name="connsiteX11-401" fmla="*/ 6559 w 10000"/>
                <a:gd name="connsiteY11-402" fmla="*/ 3262 h 10000"/>
                <a:gd name="connsiteX12-403" fmla="*/ 5722 w 10000"/>
                <a:gd name="connsiteY12-404" fmla="*/ 3684 h 10000"/>
                <a:gd name="connsiteX13-405" fmla="*/ 4189 w 10000"/>
                <a:gd name="connsiteY13-406" fmla="*/ 6334 h 10000"/>
                <a:gd name="connsiteX14-407" fmla="*/ 1755 w 10000"/>
                <a:gd name="connsiteY14-408" fmla="*/ 7741 h 10000"/>
                <a:gd name="connsiteX15-409" fmla="*/ 0 w 10000"/>
                <a:gd name="connsiteY15-410" fmla="*/ 9900 h 10000"/>
                <a:gd name="connsiteX16-411" fmla="*/ 2787 w 10000"/>
                <a:gd name="connsiteY16-412" fmla="*/ 10000 h 10000"/>
                <a:gd name="connsiteX17-413" fmla="*/ 5187 w 10000"/>
                <a:gd name="connsiteY17-414" fmla="*/ 6056 h 10000"/>
                <a:gd name="connsiteX18-415" fmla="*/ 5633 w 10000"/>
                <a:gd name="connsiteY18-416" fmla="*/ 4970 h 10000"/>
                <a:gd name="connsiteX19-417" fmla="*/ 6552 w 10000"/>
                <a:gd name="connsiteY19-418" fmla="*/ 4583 h 10000"/>
                <a:gd name="connsiteX20-419" fmla="*/ 6610 w 10000"/>
                <a:gd name="connsiteY20-420" fmla="*/ 4548 h 10000"/>
                <a:gd name="connsiteX21-421" fmla="*/ 7280 w 10000"/>
                <a:gd name="connsiteY21-422" fmla="*/ 3232 h 10000"/>
                <a:gd name="connsiteX22-423" fmla="*/ 8289 w 10000"/>
                <a:gd name="connsiteY22-424" fmla="*/ 2913 h 10000"/>
                <a:gd name="connsiteX0-425" fmla="*/ 8289 w 10000"/>
                <a:gd name="connsiteY0-426" fmla="*/ 2913 h 10000"/>
                <a:gd name="connsiteX1-427" fmla="*/ 9339 w 10000"/>
                <a:gd name="connsiteY1-428" fmla="*/ 1150 h 10000"/>
                <a:gd name="connsiteX2-429" fmla="*/ 10000 w 10000"/>
                <a:gd name="connsiteY2-430" fmla="*/ 726 h 10000"/>
                <a:gd name="connsiteX3-431" fmla="*/ 9646 w 10000"/>
                <a:gd name="connsiteY3-432" fmla="*/ 0 h 10000"/>
                <a:gd name="connsiteX4-433" fmla="*/ 9629 w 10000"/>
                <a:gd name="connsiteY4-434" fmla="*/ 39 h 10000"/>
                <a:gd name="connsiteX5-435" fmla="*/ 8613 w 10000"/>
                <a:gd name="connsiteY5-436" fmla="*/ 647 h 10000"/>
                <a:gd name="connsiteX6-437" fmla="*/ 8106 w 10000"/>
                <a:gd name="connsiteY6-438" fmla="*/ 1629 h 10000"/>
                <a:gd name="connsiteX7-439" fmla="*/ 8106 w 10000"/>
                <a:gd name="connsiteY7-440" fmla="*/ 1625 h 10000"/>
                <a:gd name="connsiteX8-441" fmla="*/ 8047 w 10000"/>
                <a:gd name="connsiteY8-442" fmla="*/ 1738 h 10000"/>
                <a:gd name="connsiteX9-443" fmla="*/ 8092 w 10000"/>
                <a:gd name="connsiteY9-444" fmla="*/ 1646 h 10000"/>
                <a:gd name="connsiteX10-445" fmla="*/ 7156 w 10000"/>
                <a:gd name="connsiteY10-446" fmla="*/ 2163 h 10000"/>
                <a:gd name="connsiteX11-447" fmla="*/ 6559 w 10000"/>
                <a:gd name="connsiteY11-448" fmla="*/ 3262 h 10000"/>
                <a:gd name="connsiteX12-449" fmla="*/ 5722 w 10000"/>
                <a:gd name="connsiteY12-450" fmla="*/ 3684 h 10000"/>
                <a:gd name="connsiteX13-451" fmla="*/ 4189 w 10000"/>
                <a:gd name="connsiteY13-452" fmla="*/ 6334 h 10000"/>
                <a:gd name="connsiteX14-453" fmla="*/ 1755 w 10000"/>
                <a:gd name="connsiteY14-454" fmla="*/ 7741 h 10000"/>
                <a:gd name="connsiteX15-455" fmla="*/ 0 w 10000"/>
                <a:gd name="connsiteY15-456" fmla="*/ 9900 h 10000"/>
                <a:gd name="connsiteX16-457" fmla="*/ 2787 w 10000"/>
                <a:gd name="connsiteY16-458" fmla="*/ 10000 h 10000"/>
                <a:gd name="connsiteX17-459" fmla="*/ 5187 w 10000"/>
                <a:gd name="connsiteY17-460" fmla="*/ 6056 h 10000"/>
                <a:gd name="connsiteX18-461" fmla="*/ 5633 w 10000"/>
                <a:gd name="connsiteY18-462" fmla="*/ 4970 h 10000"/>
                <a:gd name="connsiteX19-463" fmla="*/ 6552 w 10000"/>
                <a:gd name="connsiteY19-464" fmla="*/ 4583 h 10000"/>
                <a:gd name="connsiteX20-465" fmla="*/ 6610 w 10000"/>
                <a:gd name="connsiteY20-466" fmla="*/ 4548 h 10000"/>
                <a:gd name="connsiteX21-467" fmla="*/ 7280 w 10000"/>
                <a:gd name="connsiteY21-468" fmla="*/ 3232 h 10000"/>
                <a:gd name="connsiteX22-469" fmla="*/ 8289 w 10000"/>
                <a:gd name="connsiteY22-470" fmla="*/ 2913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10000" h="10000">
                  <a:moveTo>
                    <a:pt x="8289" y="2913"/>
                  </a:moveTo>
                  <a:lnTo>
                    <a:pt x="9339" y="1150"/>
                  </a:lnTo>
                  <a:lnTo>
                    <a:pt x="10000" y="726"/>
                  </a:lnTo>
                  <a:lnTo>
                    <a:pt x="9646" y="0"/>
                  </a:lnTo>
                  <a:cubicBezTo>
                    <a:pt x="9640" y="13"/>
                    <a:pt x="9635" y="26"/>
                    <a:pt x="9629" y="39"/>
                  </a:cubicBezTo>
                  <a:lnTo>
                    <a:pt x="8613" y="647"/>
                  </a:lnTo>
                  <a:lnTo>
                    <a:pt x="8106" y="1629"/>
                  </a:lnTo>
                  <a:lnTo>
                    <a:pt x="8106" y="1625"/>
                  </a:lnTo>
                  <a:cubicBezTo>
                    <a:pt x="8087" y="1663"/>
                    <a:pt x="8066" y="1700"/>
                    <a:pt x="8047" y="1738"/>
                  </a:cubicBezTo>
                  <a:cubicBezTo>
                    <a:pt x="8062" y="1707"/>
                    <a:pt x="8077" y="1677"/>
                    <a:pt x="8092" y="1646"/>
                  </a:cubicBezTo>
                  <a:lnTo>
                    <a:pt x="7156" y="2163"/>
                  </a:lnTo>
                  <a:lnTo>
                    <a:pt x="6559" y="3262"/>
                  </a:lnTo>
                  <a:lnTo>
                    <a:pt x="5722" y="3684"/>
                  </a:lnTo>
                  <a:lnTo>
                    <a:pt x="4189" y="6334"/>
                  </a:lnTo>
                  <a:lnTo>
                    <a:pt x="1755" y="7741"/>
                  </a:lnTo>
                  <a:lnTo>
                    <a:pt x="0" y="9900"/>
                  </a:lnTo>
                  <a:lnTo>
                    <a:pt x="2787" y="10000"/>
                  </a:lnTo>
                  <a:lnTo>
                    <a:pt x="5187" y="6056"/>
                  </a:lnTo>
                  <a:lnTo>
                    <a:pt x="5633" y="4970"/>
                  </a:lnTo>
                  <a:lnTo>
                    <a:pt x="6552" y="4583"/>
                  </a:lnTo>
                  <a:cubicBezTo>
                    <a:pt x="6657" y="4526"/>
                    <a:pt x="6573" y="4571"/>
                    <a:pt x="6610" y="4548"/>
                  </a:cubicBezTo>
                  <a:lnTo>
                    <a:pt x="7280" y="3232"/>
                  </a:lnTo>
                  <a:lnTo>
                    <a:pt x="8289" y="2913"/>
                  </a:lnTo>
                  <a:close/>
                </a:path>
              </a:pathLst>
            </a:custGeom>
            <a:solidFill>
              <a:srgbClr val="B5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0" y="31917"/>
            <a:ext cx="5065499" cy="5079668"/>
            <a:chOff x="117866" y="80153"/>
            <a:chExt cx="5267744" cy="5237586"/>
          </a:xfrm>
        </p:grpSpPr>
        <p:sp>
          <p:nvSpPr>
            <p:cNvPr id="41" name="Freeform 41"/>
            <p:cNvSpPr/>
            <p:nvPr/>
          </p:nvSpPr>
          <p:spPr bwMode="auto">
            <a:xfrm>
              <a:off x="4264801" y="80153"/>
              <a:ext cx="1120809" cy="1576939"/>
            </a:xfrm>
            <a:custGeom>
              <a:avLst/>
              <a:gdLst>
                <a:gd name="T0" fmla="*/ 0 w 617"/>
                <a:gd name="T1" fmla="*/ 780 h 870"/>
                <a:gd name="T2" fmla="*/ 251 w 617"/>
                <a:gd name="T3" fmla="*/ 0 h 870"/>
                <a:gd name="T4" fmla="*/ 617 w 617"/>
                <a:gd name="T5" fmla="*/ 0 h 870"/>
                <a:gd name="T6" fmla="*/ 343 w 617"/>
                <a:gd name="T7" fmla="*/ 870 h 870"/>
                <a:gd name="T8" fmla="*/ 0 w 617"/>
                <a:gd name="T9" fmla="*/ 78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870">
                  <a:moveTo>
                    <a:pt x="0" y="780"/>
                  </a:moveTo>
                  <a:lnTo>
                    <a:pt x="251" y="0"/>
                  </a:lnTo>
                  <a:lnTo>
                    <a:pt x="617" y="0"/>
                  </a:lnTo>
                  <a:lnTo>
                    <a:pt x="343" y="870"/>
                  </a:lnTo>
                  <a:lnTo>
                    <a:pt x="0" y="7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225461" y="700380"/>
              <a:ext cx="666482" cy="957040"/>
            </a:xfrm>
            <a:custGeom>
              <a:avLst/>
              <a:gdLst>
                <a:gd name="T0" fmla="*/ 137 w 406"/>
                <a:gd name="T1" fmla="*/ 0 h 528"/>
                <a:gd name="T2" fmla="*/ 406 w 406"/>
                <a:gd name="T3" fmla="*/ 528 h 528"/>
                <a:gd name="T4" fmla="*/ 0 w 406"/>
                <a:gd name="T5" fmla="*/ 528 h 528"/>
                <a:gd name="T6" fmla="*/ 137 w 406"/>
                <a:gd name="T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28">
                  <a:moveTo>
                    <a:pt x="137" y="0"/>
                  </a:moveTo>
                  <a:lnTo>
                    <a:pt x="406" y="528"/>
                  </a:lnTo>
                  <a:lnTo>
                    <a:pt x="0" y="52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38185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3540307" y="700380"/>
              <a:ext cx="914361" cy="1627693"/>
            </a:xfrm>
            <a:custGeom>
              <a:avLst/>
              <a:gdLst>
                <a:gd name="T0" fmla="*/ 0 w 557"/>
                <a:gd name="T1" fmla="*/ 806 h 898"/>
                <a:gd name="T2" fmla="*/ 193 w 557"/>
                <a:gd name="T3" fmla="*/ 0 h 898"/>
                <a:gd name="T4" fmla="*/ 557 w 557"/>
                <a:gd name="T5" fmla="*/ 0 h 898"/>
                <a:gd name="T6" fmla="*/ 344 w 557"/>
                <a:gd name="T7" fmla="*/ 898 h 898"/>
                <a:gd name="T8" fmla="*/ 0 w 557"/>
                <a:gd name="T9" fmla="*/ 80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" h="898">
                  <a:moveTo>
                    <a:pt x="0" y="806"/>
                  </a:moveTo>
                  <a:lnTo>
                    <a:pt x="193" y="0"/>
                  </a:lnTo>
                  <a:lnTo>
                    <a:pt x="557" y="0"/>
                  </a:lnTo>
                  <a:lnTo>
                    <a:pt x="344" y="898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3433928" y="1332476"/>
              <a:ext cx="666482" cy="996917"/>
            </a:xfrm>
            <a:custGeom>
              <a:avLst/>
              <a:gdLst>
                <a:gd name="T0" fmla="*/ 155 w 406"/>
                <a:gd name="T1" fmla="*/ 0 h 550"/>
                <a:gd name="T2" fmla="*/ 406 w 406"/>
                <a:gd name="T3" fmla="*/ 550 h 550"/>
                <a:gd name="T4" fmla="*/ 0 w 406"/>
                <a:gd name="T5" fmla="*/ 550 h 550"/>
                <a:gd name="T6" fmla="*/ 155 w 406"/>
                <a:gd name="T7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50">
                  <a:moveTo>
                    <a:pt x="155" y="0"/>
                  </a:moveTo>
                  <a:lnTo>
                    <a:pt x="406" y="550"/>
                  </a:lnTo>
                  <a:lnTo>
                    <a:pt x="0" y="55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9C0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2747869" y="1330664"/>
              <a:ext cx="940626" cy="1654881"/>
            </a:xfrm>
            <a:custGeom>
              <a:avLst/>
              <a:gdLst>
                <a:gd name="T0" fmla="*/ 0 w 573"/>
                <a:gd name="T1" fmla="*/ 822 h 913"/>
                <a:gd name="T2" fmla="*/ 208 w 573"/>
                <a:gd name="T3" fmla="*/ 0 h 913"/>
                <a:gd name="T4" fmla="*/ 573 w 573"/>
                <a:gd name="T5" fmla="*/ 0 h 913"/>
                <a:gd name="T6" fmla="*/ 343 w 573"/>
                <a:gd name="T7" fmla="*/ 913 h 913"/>
                <a:gd name="T8" fmla="*/ 0 w 573"/>
                <a:gd name="T9" fmla="*/ 82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913">
                  <a:moveTo>
                    <a:pt x="0" y="822"/>
                  </a:moveTo>
                  <a:lnTo>
                    <a:pt x="208" y="0"/>
                  </a:lnTo>
                  <a:lnTo>
                    <a:pt x="573" y="0"/>
                  </a:lnTo>
                  <a:lnTo>
                    <a:pt x="343" y="913"/>
                  </a:lnTo>
                  <a:lnTo>
                    <a:pt x="0" y="8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95314"/>
                </a:gs>
                <a:gs pos="100000">
                  <a:srgbClr val="C41023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2641022" y="1907062"/>
              <a:ext cx="666482" cy="1085733"/>
            </a:xfrm>
            <a:custGeom>
              <a:avLst/>
              <a:gdLst>
                <a:gd name="T0" fmla="*/ 172 w 406"/>
                <a:gd name="T1" fmla="*/ 0 h 599"/>
                <a:gd name="T2" fmla="*/ 406 w 406"/>
                <a:gd name="T3" fmla="*/ 599 h 599"/>
                <a:gd name="T4" fmla="*/ 0 w 406"/>
                <a:gd name="T5" fmla="*/ 599 h 599"/>
                <a:gd name="T6" fmla="*/ 172 w 406"/>
                <a:gd name="T7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599">
                  <a:moveTo>
                    <a:pt x="172" y="0"/>
                  </a:moveTo>
                  <a:lnTo>
                    <a:pt x="406" y="599"/>
                  </a:lnTo>
                  <a:lnTo>
                    <a:pt x="0" y="599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DD8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117866" y="3489356"/>
              <a:ext cx="2516565" cy="1828383"/>
            </a:xfrm>
            <a:custGeom>
              <a:avLst/>
              <a:gdLst>
                <a:gd name="T0" fmla="*/ 0 w 1546"/>
                <a:gd name="T1" fmla="*/ 1005 h 1005"/>
                <a:gd name="T2" fmla="*/ 0 w 1546"/>
                <a:gd name="T3" fmla="*/ 202 h 1005"/>
                <a:gd name="T4" fmla="*/ 1146 w 1546"/>
                <a:gd name="T5" fmla="*/ 0 h 1005"/>
                <a:gd name="T6" fmla="*/ 1546 w 1546"/>
                <a:gd name="T7" fmla="*/ 14 h 1005"/>
                <a:gd name="T8" fmla="*/ 838 w 1546"/>
                <a:gd name="T9" fmla="*/ 1005 h 1005"/>
                <a:gd name="T10" fmla="*/ 0 w 1546"/>
                <a:gd name="T11" fmla="*/ 1005 h 1005"/>
                <a:gd name="connsiteX0" fmla="*/ 0 w 9916"/>
                <a:gd name="connsiteY0" fmla="*/ 10028 h 10028"/>
                <a:gd name="connsiteX1" fmla="*/ 0 w 9916"/>
                <a:gd name="connsiteY1" fmla="*/ 2038 h 10028"/>
                <a:gd name="connsiteX2" fmla="*/ 7413 w 9916"/>
                <a:gd name="connsiteY2" fmla="*/ 28 h 10028"/>
                <a:gd name="connsiteX3" fmla="*/ 9916 w 9916"/>
                <a:gd name="connsiteY3" fmla="*/ 0 h 10028"/>
                <a:gd name="connsiteX4" fmla="*/ 5420 w 9916"/>
                <a:gd name="connsiteY4" fmla="*/ 10028 h 10028"/>
                <a:gd name="connsiteX5" fmla="*/ 0 w 9916"/>
                <a:gd name="connsiteY5" fmla="*/ 10028 h 10028"/>
                <a:gd name="connsiteX0-1" fmla="*/ 0 w 10000"/>
                <a:gd name="connsiteY0-2" fmla="*/ 10009 h 10009"/>
                <a:gd name="connsiteX1-3" fmla="*/ 0 w 10000"/>
                <a:gd name="connsiteY1-4" fmla="*/ 2041 h 10009"/>
                <a:gd name="connsiteX2-5" fmla="*/ 7464 w 10000"/>
                <a:gd name="connsiteY2-6" fmla="*/ 0 h 10009"/>
                <a:gd name="connsiteX3-7" fmla="*/ 10000 w 10000"/>
                <a:gd name="connsiteY3-8" fmla="*/ 9 h 10009"/>
                <a:gd name="connsiteX4-9" fmla="*/ 5466 w 10000"/>
                <a:gd name="connsiteY4-10" fmla="*/ 10009 h 10009"/>
                <a:gd name="connsiteX5-11" fmla="*/ 0 w 10000"/>
                <a:gd name="connsiteY5-12" fmla="*/ 10009 h 100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009">
                  <a:moveTo>
                    <a:pt x="0" y="10009"/>
                  </a:moveTo>
                  <a:lnTo>
                    <a:pt x="0" y="2041"/>
                  </a:lnTo>
                  <a:lnTo>
                    <a:pt x="7464" y="0"/>
                  </a:lnTo>
                  <a:lnTo>
                    <a:pt x="10000" y="9"/>
                  </a:lnTo>
                  <a:lnTo>
                    <a:pt x="5466" y="10009"/>
                  </a:lnTo>
                  <a:lnTo>
                    <a:pt x="0" y="100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B52B"/>
                </a:gs>
                <a:gs pos="100000">
                  <a:srgbClr val="EA5712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1982749" y="1907062"/>
              <a:ext cx="943908" cy="1584119"/>
            </a:xfrm>
            <a:custGeom>
              <a:avLst/>
              <a:gdLst>
                <a:gd name="T0" fmla="*/ 0 w 575"/>
                <a:gd name="T1" fmla="*/ 873 h 887"/>
                <a:gd name="T2" fmla="*/ 210 w 575"/>
                <a:gd name="T3" fmla="*/ 0 h 887"/>
                <a:gd name="T4" fmla="*/ 575 w 575"/>
                <a:gd name="T5" fmla="*/ 0 h 887"/>
                <a:gd name="T6" fmla="*/ 398 w 575"/>
                <a:gd name="T7" fmla="*/ 887 h 887"/>
                <a:gd name="T8" fmla="*/ 0 w 575"/>
                <a:gd name="T9" fmla="*/ 873 h 887"/>
                <a:gd name="connsiteX0" fmla="*/ 0 w 10000"/>
                <a:gd name="connsiteY0" fmla="*/ 9842 h 9853"/>
                <a:gd name="connsiteX1" fmla="*/ 3652 w 10000"/>
                <a:gd name="connsiteY1" fmla="*/ 0 h 9853"/>
                <a:gd name="connsiteX2" fmla="*/ 10000 w 10000"/>
                <a:gd name="connsiteY2" fmla="*/ 0 h 9853"/>
                <a:gd name="connsiteX3" fmla="*/ 6922 w 10000"/>
                <a:gd name="connsiteY3" fmla="*/ 9853 h 9853"/>
                <a:gd name="connsiteX4" fmla="*/ 0 w 10000"/>
                <a:gd name="connsiteY4" fmla="*/ 9842 h 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853">
                  <a:moveTo>
                    <a:pt x="0" y="9842"/>
                  </a:moveTo>
                  <a:lnTo>
                    <a:pt x="3652" y="0"/>
                  </a:lnTo>
                  <a:lnTo>
                    <a:pt x="10000" y="0"/>
                  </a:lnTo>
                  <a:lnTo>
                    <a:pt x="6922" y="9853"/>
                  </a:lnTo>
                  <a:lnTo>
                    <a:pt x="0" y="98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ED11"/>
                </a:gs>
                <a:gs pos="100000">
                  <a:srgbClr val="F49B01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86005" tIns="43002" rIns="86005" bIns="43002" numCol="1" anchor="t" anchorCtr="0" compatLnSpc="1"/>
            <a:lstStyle/>
            <a:p>
              <a:pPr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 autoUpdateAnimBg="0"/>
      <p:bldP spid="5" grpId="0" bldLvl="0" animBg="1" autoUpdateAnimBg="0"/>
      <p:bldP spid="7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2015" y="1979295"/>
            <a:ext cx="2929890" cy="2695575"/>
          </a:xfrm>
          <a:prstGeom prst="rect">
            <a:avLst/>
          </a:prstGeom>
        </p:spPr>
      </p:pic>
      <p:sp>
        <p:nvSpPr>
          <p:cNvPr id="34" name="文本框 6"/>
          <p:cNvSpPr>
            <a:spLocks noChangeArrowheads="1"/>
          </p:cNvSpPr>
          <p:nvPr/>
        </p:nvSpPr>
        <p:spPr bwMode="auto">
          <a:xfrm>
            <a:off x="602615" y="342265"/>
            <a:ext cx="5529580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36" name="任意多边形 35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>
              <a:stCxn id="36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39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0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1" name="五边形 40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849630"/>
            <a:ext cx="2740025" cy="2951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34745" y="3801110"/>
            <a:ext cx="20910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学习通下载二维码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689985" y="1334135"/>
            <a:ext cx="5085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800"/>
              <a:t>去各大应用市场下载搜索学</a:t>
            </a:r>
            <a:r>
              <a:rPr lang="en-US" altLang="zh-CN" sz="1800"/>
              <a:t>“</a:t>
            </a:r>
            <a:r>
              <a:rPr lang="zh-CN" altLang="en-US" sz="1800"/>
              <a:t>学习通</a:t>
            </a:r>
            <a:r>
              <a:rPr lang="en-US" altLang="zh-CN" sz="1800"/>
              <a:t>”</a:t>
            </a:r>
            <a:r>
              <a:rPr lang="zh-CN" altLang="en-US" sz="1800"/>
              <a:t>。</a:t>
            </a:r>
            <a:endParaRPr lang="zh-CN" altLang="en-US" sz="1800"/>
          </a:p>
          <a:p>
            <a:r>
              <a:rPr lang="zh-CN" altLang="en-US" sz="1800"/>
              <a:t>苹果手机建议直接在</a:t>
            </a:r>
            <a:r>
              <a:rPr lang="en-US" altLang="zh-CN" sz="1800"/>
              <a:t>App Store</a:t>
            </a:r>
            <a:r>
              <a:rPr lang="zh-CN" altLang="en-US" sz="1800"/>
              <a:t>中搜索学习通即可</a:t>
            </a:r>
            <a:endParaRPr lang="zh-CN" altLang="en-US" sz="1800"/>
          </a:p>
        </p:txBody>
      </p:sp>
    </p:spTree>
    <p:custDataLst>
      <p:tags r:id="rId3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250" y="329565"/>
            <a:ext cx="5465445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登录） 机构登录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4371" b="5558"/>
          <a:stretch>
            <a:fillRect/>
          </a:stretch>
        </p:blipFill>
        <p:spPr>
          <a:xfrm>
            <a:off x="424180" y="797560"/>
            <a:ext cx="2118995" cy="413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971" t="4417" r="-971" b="5830"/>
          <a:stretch>
            <a:fillRect/>
          </a:stretch>
        </p:blipFill>
        <p:spPr>
          <a:xfrm>
            <a:off x="3002280" y="766445"/>
            <a:ext cx="2154555" cy="419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4441" b="6084"/>
          <a:stretch>
            <a:fillRect/>
          </a:stretch>
        </p:blipFill>
        <p:spPr>
          <a:xfrm>
            <a:off x="5774690" y="766445"/>
            <a:ext cx="2089150" cy="40532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6250" y="3143250"/>
            <a:ext cx="612775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30550" y="1785620"/>
            <a:ext cx="1078865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30550" y="2169795"/>
            <a:ext cx="1078865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30550" y="2553970"/>
            <a:ext cx="1078865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01690" y="1496060"/>
            <a:ext cx="1452245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178175" y="4676775"/>
            <a:ext cx="1802765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6162675" y="1704975"/>
            <a:ext cx="609600" cy="1114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05500" y="2828925"/>
            <a:ext cx="17049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注：输入单位名称：首都经济贸易大学安全教育平台会出现下拉菜单，从出现的菜单中选择即可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 spd="slow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577215"/>
            <a:ext cx="2263140" cy="3989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903605"/>
            <a:ext cx="2512060" cy="24936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75945" y="339090"/>
            <a:ext cx="843851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09955"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已经手机号登录或者绑定通识课的方法</a:t>
            </a:r>
            <a:endParaRPr lang="zh-CN" altLang="en-US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" name="直接箭头连接符 2"/>
          <p:cNvCxnSpPr/>
          <p:nvPr/>
        </p:nvCxnSpPr>
        <p:spPr>
          <a:xfrm flipH="1" flipV="1">
            <a:off x="609600" y="1133475"/>
            <a:ext cx="1381125" cy="296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759325" y="843915"/>
            <a:ext cx="651510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29050" y="3098165"/>
            <a:ext cx="241935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单位设置</a:t>
            </a:r>
            <a:endParaRPr lang="zh-CN" altLang="en-US" b="1"/>
          </a:p>
        </p:txBody>
      </p:sp>
      <p:sp>
        <p:nvSpPr>
          <p:cNvPr id="7" name="矩形 6"/>
          <p:cNvSpPr/>
          <p:nvPr/>
        </p:nvSpPr>
        <p:spPr>
          <a:xfrm>
            <a:off x="3829050" y="3107690"/>
            <a:ext cx="793750" cy="289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600450" y="3695700"/>
            <a:ext cx="314325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注：在单位设置下点添加单位，然后输入单位：首都经济贸易大学安全教育平台和学号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123950" y="1009650"/>
            <a:ext cx="35623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4514850" y="1285875"/>
            <a:ext cx="600075" cy="176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250" y="329565"/>
            <a:ext cx="6997700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                                        【邀请码：cueb】 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330" y="786130"/>
            <a:ext cx="2354580" cy="4241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05" y="743585"/>
            <a:ext cx="2435860" cy="4326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005" y="329771"/>
            <a:ext cx="3099762" cy="295275"/>
          </a:xfrm>
          <a:prstGeom prst="rect">
            <a:avLst/>
          </a:prstGeom>
          <a:noFill/>
          <a:ln>
            <a:noFill/>
          </a:ln>
        </p:spPr>
        <p:txBody>
          <a:bodyPr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</a:t>
            </a:r>
            <a:endParaRPr lang="zh-CN" altLang="en-US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4539" b="4952"/>
          <a:stretch>
            <a:fillRect/>
          </a:stretch>
        </p:blipFill>
        <p:spPr>
          <a:xfrm>
            <a:off x="3281680" y="834390"/>
            <a:ext cx="2216150" cy="4349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81680" y="2370455"/>
            <a:ext cx="605790" cy="55118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10225" y="2162810"/>
            <a:ext cx="20955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注：点我的课程下</a:t>
            </a:r>
            <a:r>
              <a:rPr lang="en-US" altLang="zh-CN"/>
              <a:t>“</a:t>
            </a:r>
            <a:r>
              <a:rPr lang="zh-CN" altLang="en-US"/>
              <a:t>我学的课程</a:t>
            </a:r>
            <a:r>
              <a:rPr lang="en-US" altLang="zh-CN"/>
              <a:t>”</a:t>
            </a:r>
            <a:r>
              <a:rPr lang="zh-CN" altLang="en-US"/>
              <a:t>中找到《大学生安全教育》，进入课程章节即可开始学习</a:t>
            </a:r>
            <a:endParaRPr lang="zh-CN" altLang="en-US"/>
          </a:p>
        </p:txBody>
      </p:sp>
      <p:cxnSp>
        <p:nvCxnSpPr>
          <p:cNvPr id="12" name="直接箭头连接符 11"/>
          <p:cNvCxnSpPr>
            <a:endCxn id="11" idx="1"/>
          </p:cNvCxnSpPr>
          <p:nvPr/>
        </p:nvCxnSpPr>
        <p:spPr>
          <a:xfrm flipV="1">
            <a:off x="3676650" y="2623820"/>
            <a:ext cx="1933575" cy="81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6"/>
          <p:cNvSpPr>
            <a:spLocks noChangeArrowheads="1"/>
          </p:cNvSpPr>
          <p:nvPr/>
        </p:nvSpPr>
        <p:spPr bwMode="auto">
          <a:xfrm>
            <a:off x="603250" y="329565"/>
            <a:ext cx="8411210" cy="295275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09955">
              <a:defRPr/>
            </a:pP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如何学习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安全教育课程</a:t>
            </a:r>
            <a:r>
              <a:rPr lang="en-US" altLang="zh-CN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150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学习通                                                                                课程学习</a:t>
            </a:r>
            <a:endParaRPr lang="en-US" altLang="zh-CN" sz="150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31635" y="679277"/>
            <a:ext cx="8682581" cy="63818"/>
            <a:chOff x="288133" y="483063"/>
            <a:chExt cx="8772740" cy="64666"/>
          </a:xfrm>
        </p:grpSpPr>
        <p:sp>
          <p:nvSpPr>
            <p:cNvPr id="41" name="任意多边形 40"/>
            <p:cNvSpPr/>
            <p:nvPr/>
          </p:nvSpPr>
          <p:spPr>
            <a:xfrm>
              <a:off x="288133" y="483063"/>
              <a:ext cx="904874" cy="64666"/>
            </a:xfrm>
            <a:custGeom>
              <a:avLst/>
              <a:gdLst>
                <a:gd name="connsiteX0" fmla="*/ 0 w 740569"/>
                <a:gd name="connsiteY0" fmla="*/ 28575 h 47625"/>
                <a:gd name="connsiteX1" fmla="*/ 95250 w 740569"/>
                <a:gd name="connsiteY1" fmla="*/ 0 h 47625"/>
                <a:gd name="connsiteX2" fmla="*/ 152400 w 740569"/>
                <a:gd name="connsiteY2" fmla="*/ 40481 h 47625"/>
                <a:gd name="connsiteX3" fmla="*/ 238125 w 740569"/>
                <a:gd name="connsiteY3" fmla="*/ 4762 h 47625"/>
                <a:gd name="connsiteX4" fmla="*/ 285750 w 740569"/>
                <a:gd name="connsiteY4" fmla="*/ 47625 h 47625"/>
                <a:gd name="connsiteX5" fmla="*/ 431007 w 740569"/>
                <a:gd name="connsiteY5" fmla="*/ 19050 h 47625"/>
                <a:gd name="connsiteX6" fmla="*/ 733425 w 740569"/>
                <a:gd name="connsiteY6" fmla="*/ 19050 h 47625"/>
                <a:gd name="connsiteX7" fmla="*/ 740569 w 740569"/>
                <a:gd name="connsiteY7" fmla="*/ 19050 h 47625"/>
                <a:gd name="connsiteX0-1" fmla="*/ 0 w 740569"/>
                <a:gd name="connsiteY0-2" fmla="*/ 28706 h 47756"/>
                <a:gd name="connsiteX1-3" fmla="*/ 95250 w 740569"/>
                <a:gd name="connsiteY1-4" fmla="*/ 131 h 47756"/>
                <a:gd name="connsiteX2-5" fmla="*/ 152400 w 740569"/>
                <a:gd name="connsiteY2-6" fmla="*/ 40612 h 47756"/>
                <a:gd name="connsiteX3-7" fmla="*/ 238125 w 740569"/>
                <a:gd name="connsiteY3-8" fmla="*/ 4893 h 47756"/>
                <a:gd name="connsiteX4-9" fmla="*/ 285750 w 740569"/>
                <a:gd name="connsiteY4-10" fmla="*/ 47756 h 47756"/>
                <a:gd name="connsiteX5-11" fmla="*/ 431007 w 740569"/>
                <a:gd name="connsiteY5-12" fmla="*/ 19181 h 47756"/>
                <a:gd name="connsiteX6-13" fmla="*/ 733425 w 740569"/>
                <a:gd name="connsiteY6-14" fmla="*/ 19181 h 47756"/>
                <a:gd name="connsiteX7-15" fmla="*/ 740569 w 740569"/>
                <a:gd name="connsiteY7-16" fmla="*/ 19181 h 47756"/>
                <a:gd name="connsiteX0-17" fmla="*/ 0 w 740569"/>
                <a:gd name="connsiteY0-18" fmla="*/ 29111 h 48161"/>
                <a:gd name="connsiteX1-19" fmla="*/ 95250 w 740569"/>
                <a:gd name="connsiteY1-20" fmla="*/ 536 h 48161"/>
                <a:gd name="connsiteX2-21" fmla="*/ 152400 w 740569"/>
                <a:gd name="connsiteY2-22" fmla="*/ 41017 h 48161"/>
                <a:gd name="connsiteX3-23" fmla="*/ 238125 w 740569"/>
                <a:gd name="connsiteY3-24" fmla="*/ 5298 h 48161"/>
                <a:gd name="connsiteX4-25" fmla="*/ 285750 w 740569"/>
                <a:gd name="connsiteY4-26" fmla="*/ 48161 h 48161"/>
                <a:gd name="connsiteX5-27" fmla="*/ 431007 w 740569"/>
                <a:gd name="connsiteY5-28" fmla="*/ 19586 h 48161"/>
                <a:gd name="connsiteX6-29" fmla="*/ 733425 w 740569"/>
                <a:gd name="connsiteY6-30" fmla="*/ 19586 h 48161"/>
                <a:gd name="connsiteX7-31" fmla="*/ 740569 w 740569"/>
                <a:gd name="connsiteY7-32" fmla="*/ 19586 h 48161"/>
                <a:gd name="connsiteX0-33" fmla="*/ 0 w 740569"/>
                <a:gd name="connsiteY0-34" fmla="*/ 45574 h 64624"/>
                <a:gd name="connsiteX1-35" fmla="*/ 111919 w 740569"/>
                <a:gd name="connsiteY1-36" fmla="*/ 330 h 64624"/>
                <a:gd name="connsiteX2-37" fmla="*/ 152400 w 740569"/>
                <a:gd name="connsiteY2-38" fmla="*/ 57480 h 64624"/>
                <a:gd name="connsiteX3-39" fmla="*/ 238125 w 740569"/>
                <a:gd name="connsiteY3-40" fmla="*/ 21761 h 64624"/>
                <a:gd name="connsiteX4-41" fmla="*/ 285750 w 740569"/>
                <a:gd name="connsiteY4-42" fmla="*/ 64624 h 64624"/>
                <a:gd name="connsiteX5-43" fmla="*/ 431007 w 740569"/>
                <a:gd name="connsiteY5-44" fmla="*/ 36049 h 64624"/>
                <a:gd name="connsiteX6-45" fmla="*/ 733425 w 740569"/>
                <a:gd name="connsiteY6-46" fmla="*/ 36049 h 64624"/>
                <a:gd name="connsiteX7-47" fmla="*/ 740569 w 740569"/>
                <a:gd name="connsiteY7-48" fmla="*/ 36049 h 64624"/>
                <a:gd name="connsiteX0-49" fmla="*/ 0 w 740569"/>
                <a:gd name="connsiteY0-50" fmla="*/ 45574 h 64624"/>
                <a:gd name="connsiteX1-51" fmla="*/ 111919 w 740569"/>
                <a:gd name="connsiteY1-52" fmla="*/ 330 h 64624"/>
                <a:gd name="connsiteX2-53" fmla="*/ 152400 w 740569"/>
                <a:gd name="connsiteY2-54" fmla="*/ 57480 h 64624"/>
                <a:gd name="connsiteX3-55" fmla="*/ 238125 w 740569"/>
                <a:gd name="connsiteY3-56" fmla="*/ 21761 h 64624"/>
                <a:gd name="connsiteX4-57" fmla="*/ 285750 w 740569"/>
                <a:gd name="connsiteY4-58" fmla="*/ 64624 h 64624"/>
                <a:gd name="connsiteX5-59" fmla="*/ 431007 w 740569"/>
                <a:gd name="connsiteY5-60" fmla="*/ 36049 h 64624"/>
                <a:gd name="connsiteX6-61" fmla="*/ 733425 w 740569"/>
                <a:gd name="connsiteY6-62" fmla="*/ 36049 h 64624"/>
                <a:gd name="connsiteX7-63" fmla="*/ 740569 w 740569"/>
                <a:gd name="connsiteY7-64" fmla="*/ 36049 h 64624"/>
                <a:gd name="connsiteX0-65" fmla="*/ 0 w 740569"/>
                <a:gd name="connsiteY0-66" fmla="*/ 45574 h 64624"/>
                <a:gd name="connsiteX1-67" fmla="*/ 111919 w 740569"/>
                <a:gd name="connsiteY1-68" fmla="*/ 330 h 64624"/>
                <a:gd name="connsiteX2-69" fmla="*/ 152400 w 740569"/>
                <a:gd name="connsiteY2-70" fmla="*/ 57480 h 64624"/>
                <a:gd name="connsiteX3-71" fmla="*/ 238125 w 740569"/>
                <a:gd name="connsiteY3-72" fmla="*/ 21761 h 64624"/>
                <a:gd name="connsiteX4-73" fmla="*/ 285750 w 740569"/>
                <a:gd name="connsiteY4-74" fmla="*/ 64624 h 64624"/>
                <a:gd name="connsiteX5-75" fmla="*/ 431007 w 740569"/>
                <a:gd name="connsiteY5-76" fmla="*/ 36049 h 64624"/>
                <a:gd name="connsiteX6-77" fmla="*/ 733425 w 740569"/>
                <a:gd name="connsiteY6-78" fmla="*/ 36049 h 64624"/>
                <a:gd name="connsiteX7-79" fmla="*/ 740569 w 740569"/>
                <a:gd name="connsiteY7-80" fmla="*/ 36049 h 64624"/>
                <a:gd name="connsiteX0-81" fmla="*/ 0 w 740569"/>
                <a:gd name="connsiteY0-82" fmla="*/ 45574 h 64624"/>
                <a:gd name="connsiteX1-83" fmla="*/ 111919 w 740569"/>
                <a:gd name="connsiteY1-84" fmla="*/ 330 h 64624"/>
                <a:gd name="connsiteX2-85" fmla="*/ 152400 w 740569"/>
                <a:gd name="connsiteY2-86" fmla="*/ 57480 h 64624"/>
                <a:gd name="connsiteX3-87" fmla="*/ 238125 w 740569"/>
                <a:gd name="connsiteY3-88" fmla="*/ 21761 h 64624"/>
                <a:gd name="connsiteX4-89" fmla="*/ 285750 w 740569"/>
                <a:gd name="connsiteY4-90" fmla="*/ 64624 h 64624"/>
                <a:gd name="connsiteX5-91" fmla="*/ 431007 w 740569"/>
                <a:gd name="connsiteY5-92" fmla="*/ 36049 h 64624"/>
                <a:gd name="connsiteX6-93" fmla="*/ 733425 w 740569"/>
                <a:gd name="connsiteY6-94" fmla="*/ 36049 h 64624"/>
                <a:gd name="connsiteX7-95" fmla="*/ 740569 w 740569"/>
                <a:gd name="connsiteY7-96" fmla="*/ 36049 h 64624"/>
                <a:gd name="connsiteX0-97" fmla="*/ 0 w 740569"/>
                <a:gd name="connsiteY0-98" fmla="*/ 45574 h 67811"/>
                <a:gd name="connsiteX1-99" fmla="*/ 111919 w 740569"/>
                <a:gd name="connsiteY1-100" fmla="*/ 330 h 67811"/>
                <a:gd name="connsiteX2-101" fmla="*/ 152400 w 740569"/>
                <a:gd name="connsiteY2-102" fmla="*/ 57480 h 67811"/>
                <a:gd name="connsiteX3-103" fmla="*/ 238125 w 740569"/>
                <a:gd name="connsiteY3-104" fmla="*/ 21761 h 67811"/>
                <a:gd name="connsiteX4-105" fmla="*/ 285750 w 740569"/>
                <a:gd name="connsiteY4-106" fmla="*/ 64624 h 67811"/>
                <a:gd name="connsiteX5-107" fmla="*/ 431007 w 740569"/>
                <a:gd name="connsiteY5-108" fmla="*/ 36049 h 67811"/>
                <a:gd name="connsiteX6-109" fmla="*/ 733425 w 740569"/>
                <a:gd name="connsiteY6-110" fmla="*/ 36049 h 67811"/>
                <a:gd name="connsiteX7-111" fmla="*/ 740569 w 740569"/>
                <a:gd name="connsiteY7-112" fmla="*/ 36049 h 67811"/>
                <a:gd name="connsiteX0-113" fmla="*/ 0 w 740569"/>
                <a:gd name="connsiteY0-114" fmla="*/ 45574 h 64754"/>
                <a:gd name="connsiteX1-115" fmla="*/ 111919 w 740569"/>
                <a:gd name="connsiteY1-116" fmla="*/ 330 h 64754"/>
                <a:gd name="connsiteX2-117" fmla="*/ 152400 w 740569"/>
                <a:gd name="connsiteY2-118" fmla="*/ 57480 h 64754"/>
                <a:gd name="connsiteX3-119" fmla="*/ 238125 w 740569"/>
                <a:gd name="connsiteY3-120" fmla="*/ 21761 h 64754"/>
                <a:gd name="connsiteX4-121" fmla="*/ 285750 w 740569"/>
                <a:gd name="connsiteY4-122" fmla="*/ 64624 h 64754"/>
                <a:gd name="connsiteX5-123" fmla="*/ 431007 w 740569"/>
                <a:gd name="connsiteY5-124" fmla="*/ 36049 h 64754"/>
                <a:gd name="connsiteX6-125" fmla="*/ 733425 w 740569"/>
                <a:gd name="connsiteY6-126" fmla="*/ 36049 h 64754"/>
                <a:gd name="connsiteX7-127" fmla="*/ 740569 w 740569"/>
                <a:gd name="connsiteY7-128" fmla="*/ 36049 h 64754"/>
                <a:gd name="connsiteX0-129" fmla="*/ 0 w 740569"/>
                <a:gd name="connsiteY0-130" fmla="*/ 45574 h 64776"/>
                <a:gd name="connsiteX1-131" fmla="*/ 111919 w 740569"/>
                <a:gd name="connsiteY1-132" fmla="*/ 330 h 64776"/>
                <a:gd name="connsiteX2-133" fmla="*/ 152400 w 740569"/>
                <a:gd name="connsiteY2-134" fmla="*/ 57480 h 64776"/>
                <a:gd name="connsiteX3-135" fmla="*/ 238125 w 740569"/>
                <a:gd name="connsiteY3-136" fmla="*/ 21761 h 64776"/>
                <a:gd name="connsiteX4-137" fmla="*/ 311944 w 740569"/>
                <a:gd name="connsiteY4-138" fmla="*/ 64624 h 64776"/>
                <a:gd name="connsiteX5-139" fmla="*/ 431007 w 740569"/>
                <a:gd name="connsiteY5-140" fmla="*/ 36049 h 64776"/>
                <a:gd name="connsiteX6-141" fmla="*/ 733425 w 740569"/>
                <a:gd name="connsiteY6-142" fmla="*/ 36049 h 64776"/>
                <a:gd name="connsiteX7-143" fmla="*/ 740569 w 740569"/>
                <a:gd name="connsiteY7-144" fmla="*/ 36049 h 64776"/>
                <a:gd name="connsiteX0-145" fmla="*/ 0 w 758294"/>
                <a:gd name="connsiteY0-146" fmla="*/ 45574 h 64666"/>
                <a:gd name="connsiteX1-147" fmla="*/ 111919 w 758294"/>
                <a:gd name="connsiteY1-148" fmla="*/ 330 h 64666"/>
                <a:gd name="connsiteX2-149" fmla="*/ 152400 w 758294"/>
                <a:gd name="connsiteY2-150" fmla="*/ 57480 h 64666"/>
                <a:gd name="connsiteX3-151" fmla="*/ 238125 w 758294"/>
                <a:gd name="connsiteY3-152" fmla="*/ 21761 h 64666"/>
                <a:gd name="connsiteX4-153" fmla="*/ 311944 w 758294"/>
                <a:gd name="connsiteY4-154" fmla="*/ 64624 h 64666"/>
                <a:gd name="connsiteX5-155" fmla="*/ 423864 w 758294"/>
                <a:gd name="connsiteY5-156" fmla="*/ 12236 h 64666"/>
                <a:gd name="connsiteX6-157" fmla="*/ 733425 w 758294"/>
                <a:gd name="connsiteY6-158" fmla="*/ 36049 h 64666"/>
                <a:gd name="connsiteX7-159" fmla="*/ 740569 w 758294"/>
                <a:gd name="connsiteY7-160" fmla="*/ 36049 h 64666"/>
                <a:gd name="connsiteX0-161" fmla="*/ 0 w 950119"/>
                <a:gd name="connsiteY0-162" fmla="*/ 45574 h 64666"/>
                <a:gd name="connsiteX1-163" fmla="*/ 111919 w 950119"/>
                <a:gd name="connsiteY1-164" fmla="*/ 330 h 64666"/>
                <a:gd name="connsiteX2-165" fmla="*/ 152400 w 950119"/>
                <a:gd name="connsiteY2-166" fmla="*/ 57480 h 64666"/>
                <a:gd name="connsiteX3-167" fmla="*/ 238125 w 950119"/>
                <a:gd name="connsiteY3-168" fmla="*/ 21761 h 64666"/>
                <a:gd name="connsiteX4-169" fmla="*/ 311944 w 950119"/>
                <a:gd name="connsiteY4-170" fmla="*/ 64624 h 64666"/>
                <a:gd name="connsiteX5-171" fmla="*/ 423864 w 950119"/>
                <a:gd name="connsiteY5-172" fmla="*/ 12236 h 64666"/>
                <a:gd name="connsiteX6-173" fmla="*/ 733425 w 950119"/>
                <a:gd name="connsiteY6-174" fmla="*/ 36049 h 64666"/>
                <a:gd name="connsiteX7-175" fmla="*/ 950119 w 950119"/>
                <a:gd name="connsiteY7-176" fmla="*/ 36049 h 64666"/>
                <a:gd name="connsiteX0-177" fmla="*/ 0 w 950119"/>
                <a:gd name="connsiteY0-178" fmla="*/ 45574 h 64666"/>
                <a:gd name="connsiteX1-179" fmla="*/ 111919 w 950119"/>
                <a:gd name="connsiteY1-180" fmla="*/ 330 h 64666"/>
                <a:gd name="connsiteX2-181" fmla="*/ 152400 w 950119"/>
                <a:gd name="connsiteY2-182" fmla="*/ 57480 h 64666"/>
                <a:gd name="connsiteX3-183" fmla="*/ 238125 w 950119"/>
                <a:gd name="connsiteY3-184" fmla="*/ 21761 h 64666"/>
                <a:gd name="connsiteX4-185" fmla="*/ 311944 w 950119"/>
                <a:gd name="connsiteY4-186" fmla="*/ 64624 h 64666"/>
                <a:gd name="connsiteX5-187" fmla="*/ 423864 w 950119"/>
                <a:gd name="connsiteY5-188" fmla="*/ 12236 h 64666"/>
                <a:gd name="connsiteX6-189" fmla="*/ 738187 w 950119"/>
                <a:gd name="connsiteY6-190" fmla="*/ 14618 h 64666"/>
                <a:gd name="connsiteX7-191" fmla="*/ 950119 w 950119"/>
                <a:gd name="connsiteY7-192" fmla="*/ 36049 h 64666"/>
                <a:gd name="connsiteX0-193" fmla="*/ 0 w 985838"/>
                <a:gd name="connsiteY0-194" fmla="*/ 45574 h 64666"/>
                <a:gd name="connsiteX1-195" fmla="*/ 111919 w 985838"/>
                <a:gd name="connsiteY1-196" fmla="*/ 330 h 64666"/>
                <a:gd name="connsiteX2-197" fmla="*/ 152400 w 985838"/>
                <a:gd name="connsiteY2-198" fmla="*/ 57480 h 64666"/>
                <a:gd name="connsiteX3-199" fmla="*/ 238125 w 985838"/>
                <a:gd name="connsiteY3-200" fmla="*/ 21761 h 64666"/>
                <a:gd name="connsiteX4-201" fmla="*/ 311944 w 985838"/>
                <a:gd name="connsiteY4-202" fmla="*/ 64624 h 64666"/>
                <a:gd name="connsiteX5-203" fmla="*/ 423864 w 985838"/>
                <a:gd name="connsiteY5-204" fmla="*/ 12236 h 64666"/>
                <a:gd name="connsiteX6-205" fmla="*/ 738187 w 985838"/>
                <a:gd name="connsiteY6-206" fmla="*/ 14618 h 64666"/>
                <a:gd name="connsiteX7-207" fmla="*/ 985838 w 985838"/>
                <a:gd name="connsiteY7-208" fmla="*/ 16999 h 64666"/>
                <a:gd name="connsiteX0-209" fmla="*/ 0 w 964406"/>
                <a:gd name="connsiteY0-210" fmla="*/ 45574 h 64666"/>
                <a:gd name="connsiteX1-211" fmla="*/ 111919 w 964406"/>
                <a:gd name="connsiteY1-212" fmla="*/ 330 h 64666"/>
                <a:gd name="connsiteX2-213" fmla="*/ 152400 w 964406"/>
                <a:gd name="connsiteY2-214" fmla="*/ 57480 h 64666"/>
                <a:gd name="connsiteX3-215" fmla="*/ 238125 w 964406"/>
                <a:gd name="connsiteY3-216" fmla="*/ 21761 h 64666"/>
                <a:gd name="connsiteX4-217" fmla="*/ 311944 w 964406"/>
                <a:gd name="connsiteY4-218" fmla="*/ 64624 h 64666"/>
                <a:gd name="connsiteX5-219" fmla="*/ 423864 w 964406"/>
                <a:gd name="connsiteY5-220" fmla="*/ 12236 h 64666"/>
                <a:gd name="connsiteX6-221" fmla="*/ 738187 w 964406"/>
                <a:gd name="connsiteY6-222" fmla="*/ 14618 h 64666"/>
                <a:gd name="connsiteX7-223" fmla="*/ 964406 w 964406"/>
                <a:gd name="connsiteY7-224" fmla="*/ 7474 h 64666"/>
                <a:gd name="connsiteX0-225" fmla="*/ 0 w 962024"/>
                <a:gd name="connsiteY0-226" fmla="*/ 45574 h 64666"/>
                <a:gd name="connsiteX1-227" fmla="*/ 111919 w 962024"/>
                <a:gd name="connsiteY1-228" fmla="*/ 330 h 64666"/>
                <a:gd name="connsiteX2-229" fmla="*/ 152400 w 962024"/>
                <a:gd name="connsiteY2-230" fmla="*/ 57480 h 64666"/>
                <a:gd name="connsiteX3-231" fmla="*/ 238125 w 962024"/>
                <a:gd name="connsiteY3-232" fmla="*/ 21761 h 64666"/>
                <a:gd name="connsiteX4-233" fmla="*/ 311944 w 962024"/>
                <a:gd name="connsiteY4-234" fmla="*/ 64624 h 64666"/>
                <a:gd name="connsiteX5-235" fmla="*/ 423864 w 962024"/>
                <a:gd name="connsiteY5-236" fmla="*/ 12236 h 64666"/>
                <a:gd name="connsiteX6-237" fmla="*/ 738187 w 962024"/>
                <a:gd name="connsiteY6-238" fmla="*/ 14618 h 64666"/>
                <a:gd name="connsiteX7-239" fmla="*/ 962024 w 962024"/>
                <a:gd name="connsiteY7-240" fmla="*/ 14618 h 64666"/>
                <a:gd name="connsiteX0-241" fmla="*/ 0 w 845343"/>
                <a:gd name="connsiteY0-242" fmla="*/ 45574 h 64666"/>
                <a:gd name="connsiteX1-243" fmla="*/ 111919 w 845343"/>
                <a:gd name="connsiteY1-244" fmla="*/ 330 h 64666"/>
                <a:gd name="connsiteX2-245" fmla="*/ 152400 w 845343"/>
                <a:gd name="connsiteY2-246" fmla="*/ 57480 h 64666"/>
                <a:gd name="connsiteX3-247" fmla="*/ 238125 w 845343"/>
                <a:gd name="connsiteY3-248" fmla="*/ 21761 h 64666"/>
                <a:gd name="connsiteX4-249" fmla="*/ 311944 w 845343"/>
                <a:gd name="connsiteY4-250" fmla="*/ 64624 h 64666"/>
                <a:gd name="connsiteX5-251" fmla="*/ 423864 w 845343"/>
                <a:gd name="connsiteY5-252" fmla="*/ 12236 h 64666"/>
                <a:gd name="connsiteX6-253" fmla="*/ 738187 w 845343"/>
                <a:gd name="connsiteY6-254" fmla="*/ 14618 h 64666"/>
                <a:gd name="connsiteX7-255" fmla="*/ 845343 w 845343"/>
                <a:gd name="connsiteY7-256" fmla="*/ 14618 h 64666"/>
                <a:gd name="connsiteX0-257" fmla="*/ 0 w 904874"/>
                <a:gd name="connsiteY0-258" fmla="*/ 45574 h 64666"/>
                <a:gd name="connsiteX1-259" fmla="*/ 111919 w 904874"/>
                <a:gd name="connsiteY1-260" fmla="*/ 330 h 64666"/>
                <a:gd name="connsiteX2-261" fmla="*/ 152400 w 904874"/>
                <a:gd name="connsiteY2-262" fmla="*/ 57480 h 64666"/>
                <a:gd name="connsiteX3-263" fmla="*/ 238125 w 904874"/>
                <a:gd name="connsiteY3-264" fmla="*/ 21761 h 64666"/>
                <a:gd name="connsiteX4-265" fmla="*/ 311944 w 904874"/>
                <a:gd name="connsiteY4-266" fmla="*/ 64624 h 64666"/>
                <a:gd name="connsiteX5-267" fmla="*/ 423864 w 904874"/>
                <a:gd name="connsiteY5-268" fmla="*/ 12236 h 64666"/>
                <a:gd name="connsiteX6-269" fmla="*/ 738187 w 904874"/>
                <a:gd name="connsiteY6-270" fmla="*/ 14618 h 64666"/>
                <a:gd name="connsiteX7-271" fmla="*/ 904874 w 904874"/>
                <a:gd name="connsiteY7-272" fmla="*/ 14618 h 64666"/>
                <a:gd name="connsiteX0-273" fmla="*/ 0 w 904874"/>
                <a:gd name="connsiteY0-274" fmla="*/ 45574 h 64666"/>
                <a:gd name="connsiteX1-275" fmla="*/ 111919 w 904874"/>
                <a:gd name="connsiteY1-276" fmla="*/ 330 h 64666"/>
                <a:gd name="connsiteX2-277" fmla="*/ 152400 w 904874"/>
                <a:gd name="connsiteY2-278" fmla="*/ 57480 h 64666"/>
                <a:gd name="connsiteX3-279" fmla="*/ 238125 w 904874"/>
                <a:gd name="connsiteY3-280" fmla="*/ 21761 h 64666"/>
                <a:gd name="connsiteX4-281" fmla="*/ 311944 w 904874"/>
                <a:gd name="connsiteY4-282" fmla="*/ 64624 h 64666"/>
                <a:gd name="connsiteX5-283" fmla="*/ 423864 w 904874"/>
                <a:gd name="connsiteY5-284" fmla="*/ 12236 h 64666"/>
                <a:gd name="connsiteX6-285" fmla="*/ 740569 w 904874"/>
                <a:gd name="connsiteY6-286" fmla="*/ 14618 h 64666"/>
                <a:gd name="connsiteX7-287" fmla="*/ 904874 w 904874"/>
                <a:gd name="connsiteY7-288" fmla="*/ 14618 h 64666"/>
                <a:gd name="connsiteX0-289" fmla="*/ 0 w 904874"/>
                <a:gd name="connsiteY0-290" fmla="*/ 45574 h 64666"/>
                <a:gd name="connsiteX1-291" fmla="*/ 111919 w 904874"/>
                <a:gd name="connsiteY1-292" fmla="*/ 330 h 64666"/>
                <a:gd name="connsiteX2-293" fmla="*/ 152400 w 904874"/>
                <a:gd name="connsiteY2-294" fmla="*/ 57480 h 64666"/>
                <a:gd name="connsiteX3-295" fmla="*/ 238125 w 904874"/>
                <a:gd name="connsiteY3-296" fmla="*/ 21761 h 64666"/>
                <a:gd name="connsiteX4-297" fmla="*/ 311944 w 904874"/>
                <a:gd name="connsiteY4-298" fmla="*/ 64624 h 64666"/>
                <a:gd name="connsiteX5-299" fmla="*/ 423864 w 904874"/>
                <a:gd name="connsiteY5-300" fmla="*/ 12236 h 64666"/>
                <a:gd name="connsiteX6-301" fmla="*/ 740569 w 904874"/>
                <a:gd name="connsiteY6-302" fmla="*/ 14618 h 64666"/>
                <a:gd name="connsiteX7-303" fmla="*/ 904874 w 904874"/>
                <a:gd name="connsiteY7-304" fmla="*/ 14618 h 64666"/>
                <a:gd name="connsiteX0-305" fmla="*/ 0 w 904874"/>
                <a:gd name="connsiteY0-306" fmla="*/ 45574 h 64666"/>
                <a:gd name="connsiteX1-307" fmla="*/ 111919 w 904874"/>
                <a:gd name="connsiteY1-308" fmla="*/ 330 h 64666"/>
                <a:gd name="connsiteX2-309" fmla="*/ 152400 w 904874"/>
                <a:gd name="connsiteY2-310" fmla="*/ 57480 h 64666"/>
                <a:gd name="connsiteX3-311" fmla="*/ 238125 w 904874"/>
                <a:gd name="connsiteY3-312" fmla="*/ 21761 h 64666"/>
                <a:gd name="connsiteX4-313" fmla="*/ 311944 w 904874"/>
                <a:gd name="connsiteY4-314" fmla="*/ 64624 h 64666"/>
                <a:gd name="connsiteX5-315" fmla="*/ 423864 w 904874"/>
                <a:gd name="connsiteY5-316" fmla="*/ 12236 h 64666"/>
                <a:gd name="connsiteX6-317" fmla="*/ 904874 w 904874"/>
                <a:gd name="connsiteY6-318" fmla="*/ 14618 h 646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4874" h="64666">
                  <a:moveTo>
                    <a:pt x="0" y="45574"/>
                  </a:moveTo>
                  <a:cubicBezTo>
                    <a:pt x="31750" y="36049"/>
                    <a:pt x="67469" y="-4035"/>
                    <a:pt x="111919" y="330"/>
                  </a:cubicBezTo>
                  <a:cubicBezTo>
                    <a:pt x="156369" y="4695"/>
                    <a:pt x="114300" y="47955"/>
                    <a:pt x="152400" y="57480"/>
                  </a:cubicBezTo>
                  <a:cubicBezTo>
                    <a:pt x="190500" y="67005"/>
                    <a:pt x="211534" y="20570"/>
                    <a:pt x="238125" y="21761"/>
                  </a:cubicBezTo>
                  <a:cubicBezTo>
                    <a:pt x="264716" y="22952"/>
                    <a:pt x="280988" y="66211"/>
                    <a:pt x="311944" y="64624"/>
                  </a:cubicBezTo>
                  <a:cubicBezTo>
                    <a:pt x="342900" y="63037"/>
                    <a:pt x="325042" y="20570"/>
                    <a:pt x="423864" y="12236"/>
                  </a:cubicBezTo>
                  <a:cubicBezTo>
                    <a:pt x="522686" y="3902"/>
                    <a:pt x="804664" y="14122"/>
                    <a:pt x="904874" y="14618"/>
                  </a:cubicBezTo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cxnSp>
          <p:nvCxnSpPr>
            <p:cNvPr id="42" name="直接连接符 41"/>
            <p:cNvCxnSpPr>
              <a:stCxn id="41" idx="6"/>
            </p:cNvCxnSpPr>
            <p:nvPr/>
          </p:nvCxnSpPr>
          <p:spPr>
            <a:xfrm>
              <a:off x="1193007" y="497681"/>
              <a:ext cx="7867866" cy="4366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" y="305046"/>
            <a:ext cx="603004" cy="332759"/>
            <a:chOff x="0" y="252065"/>
            <a:chExt cx="641111" cy="392113"/>
          </a:xfrm>
        </p:grpSpPr>
        <p:sp>
          <p:nvSpPr>
            <p:cNvPr id="44" name="矩形 59"/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5" name="矩形 60"/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09955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endParaRPr lang="zh-CN" altLang="en-US" sz="1315">
                <a:solidFill>
                  <a:srgbClr val="FFFFFF"/>
                </a:solidFill>
              </a:endParaRPr>
            </a:p>
          </p:txBody>
        </p:sp>
        <p:sp>
          <p:nvSpPr>
            <p:cNvPr id="46" name="五边形 45"/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932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85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6625" y="779145"/>
            <a:ext cx="2214880" cy="3968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r="2670"/>
          <a:stretch>
            <a:fillRect/>
          </a:stretch>
        </p:blipFill>
        <p:spPr>
          <a:xfrm>
            <a:off x="5740400" y="743585"/>
            <a:ext cx="2214245" cy="40036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87015" y="2000250"/>
            <a:ext cx="4218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课程、考试截止时间均为：</a:t>
            </a:r>
            <a:br>
              <a:rPr lang="zh-CN" altLang="en-US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</a:br>
            <a:r>
              <a:rPr lang="zh-CN" altLang="en-US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</a:t>
            </a:r>
            <a:r>
              <a:rPr lang="en-US" altLang="zh-CN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2021</a:t>
            </a:r>
            <a:r>
              <a:rPr lang="zh-CN" altLang="en-US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年</a:t>
            </a:r>
            <a:r>
              <a:rPr lang="en-US" altLang="zh-CN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12</a:t>
            </a:r>
            <a:r>
              <a:rPr lang="zh-CN" altLang="en-US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月</a:t>
            </a:r>
            <a:r>
              <a:rPr lang="en-US" altLang="zh-CN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31</a:t>
            </a:r>
            <a:r>
              <a:rPr lang="zh-CN" altLang="en-US" sz="18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日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endParaRPr lang="zh-CN" altLang="en-US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LARGE_SHAPE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LARGE_SHA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LARGE_SHA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LARGE_SHA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67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67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TEMPLATE_CATEGORY" val="custom"/>
  <p:tag name="KSO_WM_TEMPLATE_INDEX" val="20186567"/>
  <p:tag name="KSO_WM_TAG_VERSION" val="1.0"/>
  <p:tag name="KSO_WM_TEMPLATE_THUMBS_INDEX" val="1、2、3、8"/>
  <p:tag name="KSO_WM_BEAUTIFY_FLAG" val="#wm#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</p:tagLst>
</file>

<file path=ppt/tags/tag72.xml><?xml version="1.0" encoding="utf-8"?>
<p:tagLst xmlns:p="http://schemas.openxmlformats.org/presentationml/2006/main">
  <p:tag name="KSO_WM_TEMPLATE_CATEGORY" val="custom"/>
  <p:tag name="KSO_WM_TEMPLATE_INDEX" val="20186567"/>
</p:tagLst>
</file>

<file path=ppt/tags/tag73.xml><?xml version="1.0" encoding="utf-8"?>
<p:tagLst xmlns:p="http://schemas.openxmlformats.org/presentationml/2006/main">
  <p:tag name="KSO_WM_TEMPLATE_CATEGORY" val="custom"/>
  <p:tag name="KSO_WM_TEMPLATE_INDEX" val="20186567"/>
</p:tagLst>
</file>

<file path=ppt/tags/tag74.xml><?xml version="1.0" encoding="utf-8"?>
<p:tagLst xmlns:p="http://schemas.openxmlformats.org/presentationml/2006/main">
  <p:tag name="KSO_WM_TEMPLATE_CATEGORY" val="custom"/>
  <p:tag name="KSO_WM_TEMPLATE_INDEX" val="20186567"/>
</p:tagLst>
</file>

<file path=ppt/tags/tag75.xml><?xml version="1.0" encoding="utf-8"?>
<p:tagLst xmlns:p="http://schemas.openxmlformats.org/presentationml/2006/main">
  <p:tag name="KSO_WM_TEMPLATE_CATEGORY" val="custom"/>
  <p:tag name="KSO_WM_TEMPLATE_INDEX" val="20186567"/>
</p:tagLst>
</file>

<file path=ppt/tags/tag76.xml><?xml version="1.0" encoding="utf-8"?>
<p:tagLst xmlns:p="http://schemas.openxmlformats.org/presentationml/2006/main">
  <p:tag name="KSO_WM_TEMPLATE_CATEGORY" val="custom"/>
  <p:tag name="KSO_WM_TEMPLATE_INDEX" val="20186567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6567"/>
</p:tagLst>
</file>

<file path=ppt/tags/tag78.xml><?xml version="1.0" encoding="utf-8"?>
<p:tagLst xmlns:p="http://schemas.openxmlformats.org/presentationml/2006/main">
  <p:tag name="KSO_WM_TEMPLATE_CATEGORY" val="custom"/>
  <p:tag name="KSO_WM_TEMPLATE_INDEX" val="20186567"/>
</p:tagLst>
</file>

<file path=ppt/tags/tag79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1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2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3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4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5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6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7.xml><?xml version="1.0" encoding="utf-8"?>
<p:tagLst xmlns:p="http://schemas.openxmlformats.org/presentationml/2006/main">
  <p:tag name="KSO_WM_TEMPLATE_CATEGORY" val="custom"/>
  <p:tag name="KSO_WM_TEMPLATE_INDEX" val="20186567"/>
</p:tagLst>
</file>

<file path=ppt/tags/tag88.xml><?xml version="1.0" encoding="utf-8"?>
<p:tagLst xmlns:p="http://schemas.openxmlformats.org/presentationml/2006/main">
  <p:tag name="KSO_WM_TEMPLATE_CATEGORY" val="custom"/>
  <p:tag name="KSO_WM_TEMPLATE_INDEX" val="2018656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57">
      <a:dk1>
        <a:srgbClr val="000000"/>
      </a:dk1>
      <a:lt1>
        <a:sysClr val="window" lastClr="FFFFFF"/>
      </a:lt1>
      <a:dk2>
        <a:srgbClr val="D6DDE3"/>
      </a:dk2>
      <a:lt2>
        <a:srgbClr val="FFFFFF"/>
      </a:lt2>
      <a:accent1>
        <a:srgbClr val="53BFCB"/>
      </a:accent1>
      <a:accent2>
        <a:srgbClr val="F0B5B4"/>
      </a:accent2>
      <a:accent3>
        <a:srgbClr val="324E6E"/>
      </a:accent3>
      <a:accent4>
        <a:srgbClr val="A1D8CC"/>
      </a:accent4>
      <a:accent5>
        <a:srgbClr val="C4D9D8"/>
      </a:accent5>
      <a:accent6>
        <a:srgbClr val="B9DCB5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1158</Words>
  <Application>WPS 演示</Application>
  <PresentationFormat>全屏显示(16:9)</PresentationFormat>
  <Paragraphs>112</Paragraphs>
  <Slides>17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汉仪旗黑-85S</vt:lpstr>
      <vt:lpstr>Agency FB</vt:lpstr>
      <vt:lpstr>Calibri</vt:lpstr>
      <vt:lpstr>Arial</vt:lpstr>
      <vt:lpstr>Calibri</vt:lpstr>
      <vt:lpstr>幼圆</vt:lpstr>
      <vt:lpstr>仿宋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彩色多边形</dc:title>
  <dc:creator>第一PPT</dc:creator>
  <cp:keywords>www.1ppt.com</cp:keywords>
  <cp:lastModifiedBy>Administrator</cp:lastModifiedBy>
  <cp:revision>77</cp:revision>
  <dcterms:created xsi:type="dcterms:W3CDTF">2016-12-25T02:27:00Z</dcterms:created>
  <dcterms:modified xsi:type="dcterms:W3CDTF">2021-11-09T16:47:12Z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C7B150B452E34F84ABF4CB27F1D03F0C</vt:lpwstr>
  </property>
</Properties>
</file>